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4"/>
  </p:sldMasterIdLst>
  <p:notesMasterIdLst>
    <p:notesMasterId r:id="rId13"/>
  </p:notesMasterIdLst>
  <p:sldIdLst>
    <p:sldId id="258" r:id="rId5"/>
    <p:sldId id="264" r:id="rId6"/>
    <p:sldId id="265" r:id="rId7"/>
    <p:sldId id="270" r:id="rId8"/>
    <p:sldId id="266" r:id="rId9"/>
    <p:sldId id="267" r:id="rId10"/>
    <p:sldId id="269" r:id="rId11"/>
    <p:sldId id="268" r:id="rId12"/>
  </p:sldIdLst>
  <p:sldSz cx="12192000" cy="6858000"/>
  <p:notesSz cx="9753600" cy="66690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BCE3F0-C095-40D3-8B47-E080AF98A85B}" v="2" dt="2024-09-24T13:13:24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7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5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.Leenders | Pax Christi College" userId="1852249e-7f88-4de9-aaa1-ae76d9e35678" providerId="ADAL" clId="{0CBCE3F0-C095-40D3-8B47-E080AF98A85B}"/>
    <pc:docChg chg="delSld modSld modNotesMaster">
      <pc:chgData name="J.Leenders | Pax Christi College" userId="1852249e-7f88-4de9-aaa1-ae76d9e35678" providerId="ADAL" clId="{0CBCE3F0-C095-40D3-8B47-E080AF98A85B}" dt="2024-09-24T13:44:01.128" v="60" actId="20577"/>
      <pc:docMkLst>
        <pc:docMk/>
      </pc:docMkLst>
      <pc:sldChg chg="modSp mod">
        <pc:chgData name="J.Leenders | Pax Christi College" userId="1852249e-7f88-4de9-aaa1-ae76d9e35678" providerId="ADAL" clId="{0CBCE3F0-C095-40D3-8B47-E080AF98A85B}" dt="2024-09-24T13:10:11.168" v="5" actId="2711"/>
        <pc:sldMkLst>
          <pc:docMk/>
          <pc:sldMk cId="2977044337" sldId="266"/>
        </pc:sldMkLst>
        <pc:spChg chg="mod">
          <ac:chgData name="J.Leenders | Pax Christi College" userId="1852249e-7f88-4de9-aaa1-ae76d9e35678" providerId="ADAL" clId="{0CBCE3F0-C095-40D3-8B47-E080AF98A85B}" dt="2024-09-24T13:10:11.168" v="5" actId="2711"/>
          <ac:spMkLst>
            <pc:docMk/>
            <pc:sldMk cId="2977044337" sldId="266"/>
            <ac:spMk id="9" creationId="{229FD86D-D4C1-513F-EAAA-35E0C2BEDBBD}"/>
          </ac:spMkLst>
        </pc:spChg>
        <pc:spChg chg="mod">
          <ac:chgData name="J.Leenders | Pax Christi College" userId="1852249e-7f88-4de9-aaa1-ae76d9e35678" providerId="ADAL" clId="{0CBCE3F0-C095-40D3-8B47-E080AF98A85B}" dt="2024-09-24T13:09:58.269" v="4" actId="2711"/>
          <ac:spMkLst>
            <pc:docMk/>
            <pc:sldMk cId="2977044337" sldId="266"/>
            <ac:spMk id="12" creationId="{B6219E92-776D-9F57-FC8D-9D0F75DE1F16}"/>
          </ac:spMkLst>
        </pc:spChg>
      </pc:sldChg>
      <pc:sldChg chg="modSp mod">
        <pc:chgData name="J.Leenders | Pax Christi College" userId="1852249e-7f88-4de9-aaa1-ae76d9e35678" providerId="ADAL" clId="{0CBCE3F0-C095-40D3-8B47-E080AF98A85B}" dt="2024-09-24T13:10:46.350" v="54" actId="20577"/>
        <pc:sldMkLst>
          <pc:docMk/>
          <pc:sldMk cId="4027343624" sldId="267"/>
        </pc:sldMkLst>
        <pc:spChg chg="mod">
          <ac:chgData name="J.Leenders | Pax Christi College" userId="1852249e-7f88-4de9-aaa1-ae76d9e35678" providerId="ADAL" clId="{0CBCE3F0-C095-40D3-8B47-E080AF98A85B}" dt="2024-09-24T13:10:46.350" v="54" actId="20577"/>
          <ac:spMkLst>
            <pc:docMk/>
            <pc:sldMk cId="4027343624" sldId="267"/>
            <ac:spMk id="11" creationId="{8A29C1A6-610E-8CF3-E985-AB1CBFCDA9E0}"/>
          </ac:spMkLst>
        </pc:spChg>
      </pc:sldChg>
      <pc:sldChg chg="modSp mod">
        <pc:chgData name="J.Leenders | Pax Christi College" userId="1852249e-7f88-4de9-aaa1-ae76d9e35678" providerId="ADAL" clId="{0CBCE3F0-C095-40D3-8B47-E080AF98A85B}" dt="2024-09-24T13:44:01.128" v="60" actId="20577"/>
        <pc:sldMkLst>
          <pc:docMk/>
          <pc:sldMk cId="4067671731" sldId="268"/>
        </pc:sldMkLst>
        <pc:spChg chg="mod">
          <ac:chgData name="J.Leenders | Pax Christi College" userId="1852249e-7f88-4de9-aaa1-ae76d9e35678" providerId="ADAL" clId="{0CBCE3F0-C095-40D3-8B47-E080AF98A85B}" dt="2024-09-24T13:44:01.128" v="60" actId="20577"/>
          <ac:spMkLst>
            <pc:docMk/>
            <pc:sldMk cId="4067671731" sldId="268"/>
            <ac:spMk id="22" creationId="{725E6B2A-E66A-C411-8E17-DD74A83341F6}"/>
          </ac:spMkLst>
        </pc:spChg>
      </pc:sldChg>
      <pc:sldChg chg="modSp mod">
        <pc:chgData name="J.Leenders | Pax Christi College" userId="1852249e-7f88-4de9-aaa1-ae76d9e35678" providerId="ADAL" clId="{0CBCE3F0-C095-40D3-8B47-E080AF98A85B}" dt="2024-09-24T13:09:17.458" v="1" actId="20577"/>
        <pc:sldMkLst>
          <pc:docMk/>
          <pc:sldMk cId="2325017500" sldId="270"/>
        </pc:sldMkLst>
        <pc:spChg chg="mod">
          <ac:chgData name="J.Leenders | Pax Christi College" userId="1852249e-7f88-4de9-aaa1-ae76d9e35678" providerId="ADAL" clId="{0CBCE3F0-C095-40D3-8B47-E080AF98A85B}" dt="2024-09-24T13:09:17.458" v="1" actId="20577"/>
          <ac:spMkLst>
            <pc:docMk/>
            <pc:sldMk cId="2325017500" sldId="270"/>
            <ac:spMk id="13" creationId="{5110EB23-B956-043F-6116-33DC7B0B5DA9}"/>
          </ac:spMkLst>
        </pc:spChg>
      </pc:sldChg>
      <pc:sldChg chg="del">
        <pc:chgData name="J.Leenders | Pax Christi College" userId="1852249e-7f88-4de9-aaa1-ae76d9e35678" providerId="ADAL" clId="{0CBCE3F0-C095-40D3-8B47-E080AF98A85B}" dt="2024-09-24T13:12:02.380" v="55" actId="2696"/>
        <pc:sldMkLst>
          <pc:docMk/>
          <pc:sldMk cId="1957521473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26560" cy="334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524783" y="0"/>
            <a:ext cx="4226560" cy="334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6014B-009C-4133-833D-31B6F2C38324}" type="datetimeFigureOut">
              <a:rPr lang="nl-NL" smtClean="0"/>
              <a:t>24-9-2024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876550" y="833438"/>
            <a:ext cx="4000500" cy="225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75361" y="3209499"/>
            <a:ext cx="7802879" cy="2625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334477"/>
            <a:ext cx="4226560" cy="334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524783" y="6334477"/>
            <a:ext cx="4226560" cy="334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6F99E-B3DE-4BE7-AF49-50B21F6D153F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2143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8E08988-2283-AE52-FEAF-03BF92A0F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1AA130-C088-31B8-AD1A-996CEB2BB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17BAA-08F2-5C4D-B32F-CA5788AAD80A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79BBF7-952F-B8E2-E8D1-13C92355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C2CF77-70A8-3B92-6F7D-63F5B57E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9BC97736-F5DB-E6FE-6737-FC9F2DDD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80728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019932-61B8-7553-F355-ABA9997D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F0D789-2BED-8A15-79CC-5B848D366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3CC00CD-6E62-767C-5570-4E32C97C5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D3C9-2FE5-FA47-8790-97703DE8B6E2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4FDCF2-22B6-DF44-A771-476C54DA3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4BAA52-4159-EF20-8905-E45F564F1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3190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E3BE81-4FCB-6D28-690A-6E282780C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5FA2DEB-FA18-3C85-9658-4DE87FDD5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899C2E9-6CCA-5BF7-2B45-385B8911C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29F40-50D0-A245-83AC-623705A42D79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2B5C59-7D9C-85A4-6814-F274E4D98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2C2BA9-E349-8A2C-8F1A-64082B417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420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24F96F-7DEE-AF90-D023-FBDBD1CEA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3E0241-C5AF-E7DD-9FA2-225B62F4F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5F3A0AF-6725-F454-7889-846E66062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BEC7FF2-62F5-EFC7-E9DD-539E0C3E7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157B-3A73-8D4E-90F8-1CA5791F9905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9BD0BC0-0288-EEE6-7644-C25DA8E7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65DC221-8EB4-4926-38BA-745D345D9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781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D9E008-030D-101E-67BD-3A9633651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44B47AD-82E3-18FB-57D3-7D72C6B48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17F0180-99D2-EB80-6DDA-AFFF88E4B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EAFF851-9B3C-7316-D653-64FA8E87AF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8CB225C-0473-D4BF-A869-77A953A84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DE2FDB9-A6DB-2D25-1A10-8D8ABD0EF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7959-4C5B-004E-86B0-048B1ED928D8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ED7B484-D62F-826C-CA9B-D03A3B823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C60DE7A-BD2D-0E18-002A-A037F37E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340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A9EC35-5CE6-E1CC-28AC-89C5191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C3C987C-2261-A8AD-85DD-12E737B14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37C4-0CFF-9C4B-95C7-456D9F8886FB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284E140-EBAB-4CCB-C87F-E728D8203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BDC0E77-3361-9D2B-1136-FAACEB75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963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A137329-345A-0E9F-D9E7-12BDF8CE5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2C003-AEF0-3943-A285-B2C89BFA158D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D406C0B-CED9-B431-C921-3E1557B1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C6A02B-AADD-588E-5AD7-3B507D12F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4823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361C0-9B4C-FB64-6C08-87F1207CE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7288C7-D41D-19EA-3EF7-E8D64F07C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127243-3283-08B3-E2AC-CCC0D5088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5440F58-6ABF-A39A-AFE0-95FF0DA2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CEBF-4597-544F-82A1-A0C3F606769B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18BE976-EBB1-2D09-EE67-2A9D76AF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1124662-6ED9-82C9-694C-786D6221F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8588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DC8B8-4207-2C7D-AD73-ED99BCC1D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7A4D22F-4EE8-7D71-DB97-A08AC0810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77BF1D8-9F79-5A64-CCF1-A356A2810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8F9CC1-4D9D-1444-75AE-167368430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61EF-D9D5-6E4B-B51A-B35BE7DD3E69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9636880-971E-35AA-CA79-047B07DA4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44025BD-1282-DCC7-0F90-74B516962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393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8257E5-B942-FBF5-688D-6B12852DE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013E485-7F6B-D3EB-0E7B-66360E4AE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E8FE4D0-9D40-8608-E247-C66FF35E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E383-B2D8-2342-B5C6-1041A99881D4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78FD37-7B17-B2E0-B874-D66BE5205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8AAE3F-19D0-22A0-3E20-D0B5FC2D6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9795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A0DFBBC-E37E-AA8C-42DC-816BF77DE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20788DF-BD40-5D62-6D48-1F849AA3E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5693DE4-AC1E-E532-B100-0C63E580A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82C9-CA88-F94C-BEF7-2027127687EB}" type="datetime1">
              <a:rPr lang="nl-NL" smtClean="0"/>
              <a:t>24-9-2024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021906-1AB6-2D63-8C43-90847B1D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E7C9F9-760F-298F-CC2E-00BD0D41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6877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EA08186-D95E-6DC9-761B-6F106257B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E90ECFE-0F1A-C27D-8693-5BFEEF8BE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E4AB5B-E22C-B4CE-E776-8E6499EB13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4BC57-6DBB-E443-82F0-2C5CD058C104}" type="datetimeFigureOut">
              <a:rPr lang="nl-NL" smtClean="0"/>
              <a:t>24-9-2024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58C5E9D-33AE-DE2F-F381-0B596547B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6A7B42-3ABB-D8DC-48BD-A87C19ADE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833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6.png"/><Relationship Id="rId4" Type="http://schemas.openxmlformats.org/officeDocument/2006/relationships/image" Target="../media/image23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28.svg"/><Relationship Id="rId17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7.png"/><Relationship Id="rId5" Type="http://schemas.openxmlformats.org/officeDocument/2006/relationships/image" Target="../media/image5.png"/><Relationship Id="rId15" Type="http://schemas.openxmlformats.org/officeDocument/2006/relationships/image" Target="../media/image29.png"/><Relationship Id="rId10" Type="http://schemas.openxmlformats.org/officeDocument/2006/relationships/image" Target="../media/image15.svg"/><Relationship Id="rId4" Type="http://schemas.openxmlformats.org/officeDocument/2006/relationships/image" Target="../media/image4.png"/><Relationship Id="rId9" Type="http://schemas.openxmlformats.org/officeDocument/2006/relationships/image" Target="../media/image14.png"/><Relationship Id="rId1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mailto:j.leenders@paxchristicollege.n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28.svg"/><Relationship Id="rId18" Type="http://schemas.openxmlformats.org/officeDocument/2006/relationships/image" Target="../media/image14.png"/><Relationship Id="rId3" Type="http://schemas.openxmlformats.org/officeDocument/2006/relationships/image" Target="../media/image33.svg"/><Relationship Id="rId21" Type="http://schemas.openxmlformats.org/officeDocument/2006/relationships/image" Target="../media/image21.svg"/><Relationship Id="rId7" Type="http://schemas.openxmlformats.org/officeDocument/2006/relationships/image" Target="../media/image19.svg"/><Relationship Id="rId12" Type="http://schemas.openxmlformats.org/officeDocument/2006/relationships/image" Target="../media/image27.png"/><Relationship Id="rId17" Type="http://schemas.openxmlformats.org/officeDocument/2006/relationships/image" Target="../media/image17.svg"/><Relationship Id="rId2" Type="http://schemas.openxmlformats.org/officeDocument/2006/relationships/image" Target="../media/image3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11.svg"/><Relationship Id="rId5" Type="http://schemas.openxmlformats.org/officeDocument/2006/relationships/image" Target="../media/image35.svg"/><Relationship Id="rId15" Type="http://schemas.openxmlformats.org/officeDocument/2006/relationships/image" Target="../media/image13.svg"/><Relationship Id="rId10" Type="http://schemas.openxmlformats.org/officeDocument/2006/relationships/image" Target="../media/image10.png"/><Relationship Id="rId19" Type="http://schemas.openxmlformats.org/officeDocument/2006/relationships/image" Target="../media/image15.svg"/><Relationship Id="rId4" Type="http://schemas.openxmlformats.org/officeDocument/2006/relationships/image" Target="../media/image34.png"/><Relationship Id="rId9" Type="http://schemas.openxmlformats.org/officeDocument/2006/relationships/image" Target="../media/image3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6000" b="1" dirty="0">
                <a:cs typeface="Arial"/>
              </a:rPr>
              <a:t>Informatieavond klas 3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3CE41E5-29C4-8B77-5EBA-E4D19A1E81B1}"/>
              </a:ext>
            </a:extLst>
          </p:cNvPr>
          <p:cNvSpPr txBox="1"/>
          <p:nvPr/>
        </p:nvSpPr>
        <p:spPr>
          <a:xfrm>
            <a:off x="631657" y="2987842"/>
            <a:ext cx="10824410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400" dirty="0">
                <a:cs typeface="Arial"/>
              </a:rPr>
              <a:t>Welkom</a:t>
            </a:r>
          </a:p>
          <a:p>
            <a:r>
              <a:rPr lang="nl-NL" sz="4400" dirty="0">
                <a:cs typeface="Arial"/>
              </a:rPr>
              <a:t>Deel 1: Profielkeuzeproces</a:t>
            </a:r>
          </a:p>
          <a:p>
            <a:r>
              <a:rPr lang="nl-NL" sz="4400" dirty="0">
                <a:cs typeface="Arial"/>
              </a:rPr>
              <a:t>Deel 2: Mentordeel</a:t>
            </a:r>
          </a:p>
        </p:txBody>
      </p:sp>
    </p:spTree>
    <p:extLst>
      <p:ext uri="{BB962C8B-B14F-4D97-AF65-F5344CB8AC3E}">
        <p14:creationId xmlns:p14="http://schemas.microsoft.com/office/powerpoint/2010/main" val="79598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Profielkeuze traject</a:t>
            </a:r>
            <a:endParaRPr lang="nl-NL" dirty="0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589E301A-2622-2B26-4015-76BA0A422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dirty="0">
                <a:cs typeface="Arial"/>
              </a:rPr>
              <a:t>Start met decaanlessen (tijdens de mentorles) na de herfstvakantie tot en met de keuze voor het definitieve examenpakket (eind maart)</a:t>
            </a:r>
          </a:p>
          <a:p>
            <a:r>
              <a:rPr lang="nl-NL" dirty="0">
                <a:cs typeface="Arial"/>
              </a:rPr>
              <a:t>Brochure profielkeuze Tweede Fase </a:t>
            </a:r>
          </a:p>
          <a:p>
            <a:r>
              <a:rPr lang="nl-NL" dirty="0">
                <a:cs typeface="Arial"/>
              </a:rPr>
              <a:t>Pax ontmoet Maas en Waal (pitchshow/ netwerken/ mini-stage)</a:t>
            </a:r>
            <a:endParaRPr lang="nl-NL" dirty="0">
              <a:solidFill>
                <a:srgbClr val="000000"/>
              </a:solidFill>
              <a:cs typeface="Arial"/>
            </a:endParaRPr>
          </a:p>
          <a:p>
            <a:r>
              <a:rPr lang="nl-NL" dirty="0">
                <a:cs typeface="Arial"/>
              </a:rPr>
              <a:t>Gastspreker(s)</a:t>
            </a:r>
          </a:p>
          <a:p>
            <a:r>
              <a:rPr lang="nl-NL" dirty="0">
                <a:cs typeface="Arial"/>
              </a:rPr>
              <a:t>Werken met de studiekeuzeapp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l-NL" dirty="0">
                <a:cs typeface="Arial"/>
              </a:rPr>
              <a:t>Wie ben je?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l-NL" dirty="0">
                <a:cs typeface="Arial"/>
              </a:rPr>
              <a:t>Wat wil je?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l-NL" dirty="0">
                <a:cs typeface="Arial"/>
              </a:rPr>
              <a:t>Wat kun je?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35A054A-2C59-ABB8-C81A-D423F8FAB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958" y="853394"/>
            <a:ext cx="445047" cy="44504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4E8C527-FE12-05A9-1678-C02952600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1" y="841201"/>
            <a:ext cx="457240" cy="45724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F66C249-CBE9-B754-FA0C-96C5E4E357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250" y="841201"/>
            <a:ext cx="457240" cy="45724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FC193A5-92AA-C2D8-D565-DB7506BFF2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995" y="832113"/>
            <a:ext cx="445047" cy="4389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4AE60F3-B511-DEAD-5D17-83EA60392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2674" y="764239"/>
            <a:ext cx="512108" cy="5243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6B5308C-9930-A634-ECDD-F70C8AD81E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006" y="4815544"/>
            <a:ext cx="531683" cy="30176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0DAA995-F89F-2233-7759-93B40AFEF2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0941" y="5184778"/>
            <a:ext cx="487709" cy="27932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9533D82-D2DA-9107-17E6-79C0ECB440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8571" y="5566554"/>
            <a:ext cx="500080" cy="27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7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Welke profielen zijn?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F9D3006-DB92-B8A3-2876-3F968F638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527" y="1690688"/>
            <a:ext cx="676275" cy="381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567B3AA-E340-AB8F-83EC-334EACCA9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6921" y="2590424"/>
            <a:ext cx="673100" cy="381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AB1889E-5DE7-52CE-6EF9-78E90A432B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5310" y="3805074"/>
            <a:ext cx="673100" cy="381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BA9915B-8D27-3D16-2896-2B26658657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527" y="4638724"/>
            <a:ext cx="673100" cy="381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A278199-C1B4-66EA-8279-D3AA4FE09B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12823" y="4266036"/>
            <a:ext cx="457200" cy="4572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E8643AF-E12E-166F-595A-86E0CB0E32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86956" y="1981119"/>
            <a:ext cx="508000" cy="5207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6A87D65-6A43-B9CE-D8C0-108D22165C6B}"/>
              </a:ext>
            </a:extLst>
          </p:cNvPr>
          <p:cNvSpPr txBox="1"/>
          <p:nvPr/>
        </p:nvSpPr>
        <p:spPr>
          <a:xfrm>
            <a:off x="1807129" y="1690687"/>
            <a:ext cx="589396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Cultuur en Maatschappij (CM) </a:t>
            </a:r>
          </a:p>
          <a:p>
            <a:r>
              <a:rPr lang="nl-NL" sz="1400" i="1" dirty="0"/>
              <a:t>geschiedenis verplicht</a:t>
            </a:r>
          </a:p>
          <a:p>
            <a:endParaRPr lang="nl-NL" dirty="0"/>
          </a:p>
          <a:p>
            <a:r>
              <a:rPr lang="nl-NL" dirty="0"/>
              <a:t>Economie en Maatschappij (EM) </a:t>
            </a:r>
          </a:p>
          <a:p>
            <a:r>
              <a:rPr lang="nl-NL" sz="1400" i="1" dirty="0"/>
              <a:t>geschiedenis en economie verplicht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Natuur en Gezondheid (NG) </a:t>
            </a:r>
          </a:p>
          <a:p>
            <a:r>
              <a:rPr lang="nl-NL" sz="1400" i="1" dirty="0"/>
              <a:t>scheikunde en biologie verplicht</a:t>
            </a:r>
          </a:p>
          <a:p>
            <a:endParaRPr lang="nl-NL" dirty="0"/>
          </a:p>
          <a:p>
            <a:r>
              <a:rPr lang="nl-NL" dirty="0"/>
              <a:t>Natuur en Techniek (NT) </a:t>
            </a:r>
          </a:p>
          <a:p>
            <a:r>
              <a:rPr lang="nl-NL" sz="1400" i="1" dirty="0"/>
              <a:t>wiskunde B, natuurkunde en scheikunde verplicht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110EB23-B956-043F-6116-33DC7B0B5DA9}"/>
              </a:ext>
            </a:extLst>
          </p:cNvPr>
          <p:cNvSpPr txBox="1"/>
          <p:nvPr/>
        </p:nvSpPr>
        <p:spPr>
          <a:xfrm>
            <a:off x="7701094" y="1760220"/>
            <a:ext cx="39422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 		twee 		 	  maatschappijprofielen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	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		</a:t>
            </a:r>
          </a:p>
          <a:p>
            <a:r>
              <a:rPr lang="nl-NL" dirty="0"/>
              <a:t>		twee</a:t>
            </a:r>
          </a:p>
          <a:p>
            <a:r>
              <a:rPr lang="nl-NL" dirty="0"/>
              <a:t>	      natuurprofielen</a:t>
            </a:r>
          </a:p>
        </p:txBody>
      </p:sp>
    </p:spTree>
    <p:extLst>
      <p:ext uri="{BB962C8B-B14F-4D97-AF65-F5344CB8AC3E}">
        <p14:creationId xmlns:p14="http://schemas.microsoft.com/office/powerpoint/2010/main" val="3719294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Wiskunde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F9D3006-DB92-B8A3-2876-3F968F638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527" y="1690688"/>
            <a:ext cx="676275" cy="381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567B3AA-E340-AB8F-83EC-334EACCA9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310" y="2671926"/>
            <a:ext cx="673100" cy="381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AB1889E-5DE7-52CE-6EF9-78E90A432B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5310" y="3805074"/>
            <a:ext cx="673100" cy="381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BA9915B-8D27-3D16-2896-2B26658657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527" y="4638724"/>
            <a:ext cx="673100" cy="381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A278199-C1B4-66EA-8279-D3AA4FE09B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12823" y="4266036"/>
            <a:ext cx="457200" cy="4572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E8643AF-E12E-166F-595A-86E0CB0E32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86956" y="1981119"/>
            <a:ext cx="508000" cy="5207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6A87D65-6A43-B9CE-D8C0-108D22165C6B}"/>
              </a:ext>
            </a:extLst>
          </p:cNvPr>
          <p:cNvSpPr txBox="1"/>
          <p:nvPr/>
        </p:nvSpPr>
        <p:spPr>
          <a:xfrm>
            <a:off x="1807129" y="1690688"/>
            <a:ext cx="58939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Cultuur en Maatschappij (CM) </a:t>
            </a:r>
          </a:p>
          <a:p>
            <a:r>
              <a:rPr lang="nl-NL" sz="1400" i="1" dirty="0"/>
              <a:t>Op havo keuze uit wisA en rekenen</a:t>
            </a:r>
          </a:p>
          <a:p>
            <a:r>
              <a:rPr lang="nl-NL" sz="1400" i="1" dirty="0"/>
              <a:t>Op vwo keuze uit wisA en wisC</a:t>
            </a:r>
          </a:p>
          <a:p>
            <a:endParaRPr lang="nl-NL" dirty="0"/>
          </a:p>
          <a:p>
            <a:r>
              <a:rPr lang="nl-NL" dirty="0"/>
              <a:t>Economie en Maatschappij (EM) </a:t>
            </a:r>
          </a:p>
          <a:p>
            <a:r>
              <a:rPr lang="nl-NL" sz="1400" i="1" dirty="0"/>
              <a:t>Op havo en vwo keuze uit wisA en wisB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Natuur en Gezondheid (NG) </a:t>
            </a:r>
          </a:p>
          <a:p>
            <a:r>
              <a:rPr lang="nl-NL" sz="1400" i="1" dirty="0"/>
              <a:t>Op havo en vwo keuze uit wisA en wisB</a:t>
            </a:r>
          </a:p>
          <a:p>
            <a:endParaRPr lang="nl-NL" sz="1400" i="1" dirty="0"/>
          </a:p>
          <a:p>
            <a:endParaRPr lang="nl-NL" sz="1400" i="1" dirty="0"/>
          </a:p>
          <a:p>
            <a:r>
              <a:rPr lang="nl-NL" dirty="0"/>
              <a:t>Natuur en Techniek (NT) </a:t>
            </a:r>
          </a:p>
          <a:p>
            <a:r>
              <a:rPr lang="nl-NL" sz="1400" i="1" dirty="0"/>
              <a:t>Zowel op havo als op vwo wisB verplicht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110EB23-B956-043F-6116-33DC7B0B5DA9}"/>
              </a:ext>
            </a:extLst>
          </p:cNvPr>
          <p:cNvSpPr txBox="1"/>
          <p:nvPr/>
        </p:nvSpPr>
        <p:spPr>
          <a:xfrm>
            <a:off x="7701094" y="952500"/>
            <a:ext cx="4087046" cy="691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 	Wiskunde A:</a:t>
            </a:r>
          </a:p>
          <a:p>
            <a:r>
              <a:rPr lang="nl-NL" dirty="0"/>
              <a:t>	- Talig</a:t>
            </a:r>
          </a:p>
          <a:p>
            <a:r>
              <a:rPr lang="nl-NL" dirty="0"/>
              <a:t>	- Toegepaste analyse</a:t>
            </a:r>
          </a:p>
          <a:p>
            <a:r>
              <a:rPr lang="nl-NL" dirty="0"/>
              <a:t>	- Statistiek</a:t>
            </a:r>
          </a:p>
          <a:p>
            <a:endParaRPr lang="nl-NL" dirty="0"/>
          </a:p>
          <a:p>
            <a:r>
              <a:rPr lang="nl-NL" dirty="0"/>
              <a:t>	Wiskunde B:</a:t>
            </a:r>
          </a:p>
          <a:p>
            <a:r>
              <a:rPr lang="nl-NL" dirty="0"/>
              <a:t>	- Technische analyse</a:t>
            </a:r>
          </a:p>
          <a:p>
            <a:r>
              <a:rPr lang="nl-NL" dirty="0"/>
              <a:t>	- Meetkunde</a:t>
            </a:r>
          </a:p>
          <a:p>
            <a:r>
              <a:rPr lang="nl-NL" dirty="0"/>
              <a:t>	- Diepgang algebra</a:t>
            </a:r>
          </a:p>
          <a:p>
            <a:r>
              <a:rPr lang="nl-NL" dirty="0"/>
              <a:t>	- Huiswerk maken een must</a:t>
            </a:r>
          </a:p>
          <a:p>
            <a:endParaRPr lang="nl-NL" dirty="0"/>
          </a:p>
          <a:p>
            <a:r>
              <a:rPr lang="nl-NL" dirty="0"/>
              <a:t>	Wiskunde C (</a:t>
            </a:r>
            <a:r>
              <a:rPr lang="nl-NL" sz="1200" dirty="0"/>
              <a:t>alleen CM- vwo)</a:t>
            </a:r>
          </a:p>
          <a:p>
            <a:r>
              <a:rPr lang="nl-NL" dirty="0"/>
              <a:t>	- Talig</a:t>
            </a:r>
          </a:p>
          <a:p>
            <a:r>
              <a:rPr lang="nl-NL" dirty="0"/>
              <a:t>	- Analyse</a:t>
            </a:r>
          </a:p>
          <a:p>
            <a:r>
              <a:rPr lang="nl-NL" dirty="0"/>
              <a:t>	- Statistiek</a:t>
            </a:r>
          </a:p>
          <a:p>
            <a:r>
              <a:rPr lang="nl-NL" dirty="0"/>
              <a:t>	- Grafisch</a:t>
            </a:r>
          </a:p>
          <a:p>
            <a:r>
              <a:rPr lang="nl-NL" dirty="0"/>
              <a:t>	- Logisch redeneren</a:t>
            </a:r>
          </a:p>
          <a:p>
            <a:endParaRPr lang="nl-NL" dirty="0"/>
          </a:p>
          <a:p>
            <a:r>
              <a:rPr lang="nl-NL" dirty="0"/>
              <a:t>		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		</a:t>
            </a:r>
          </a:p>
          <a:p>
            <a:r>
              <a:rPr lang="nl-NL" dirty="0"/>
              <a:t>		twee</a:t>
            </a:r>
          </a:p>
          <a:p>
            <a:r>
              <a:rPr lang="nl-NL" dirty="0"/>
              <a:t>	      natuurprofielen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2F1F0F4-1449-514F-1247-65E050D2295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32072" y="3141589"/>
            <a:ext cx="445047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17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Opbouw van het profiel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88106D61-EDEC-3A0A-8336-24344383D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1974" y="1959365"/>
            <a:ext cx="2609314" cy="109737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4FC1497-4A5C-7E64-29A2-D112025BF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444" y="2880313"/>
            <a:ext cx="3560373" cy="109737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3774C30-A0AE-D541-FD6E-1D477ED5A3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159" y="3795164"/>
            <a:ext cx="4621169" cy="110347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634326-C4DE-1051-1791-248C8780E8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581" y="4716112"/>
            <a:ext cx="5578323" cy="109737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229FD86D-D4C1-513F-EAAA-35E0C2BEDBBD}"/>
              </a:ext>
            </a:extLst>
          </p:cNvPr>
          <p:cNvSpPr txBox="1"/>
          <p:nvPr/>
        </p:nvSpPr>
        <p:spPr>
          <a:xfrm>
            <a:off x="4481288" y="2102634"/>
            <a:ext cx="609460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nl-NL" sz="1800" b="1" dirty="0">
                <a:solidFill>
                  <a:prstClr val="black"/>
                </a:solidFill>
                <a:latin typeface="Calibri"/>
              </a:rPr>
              <a:t>Vrij </a:t>
            </a:r>
            <a:r>
              <a:rPr lang="nl-NL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deel</a:t>
            </a:r>
            <a:r>
              <a:rPr lang="nl-NL" sz="1800" dirty="0">
                <a:solidFill>
                  <a:prstClr val="black"/>
                </a:solidFill>
                <a:latin typeface="Calibri Light"/>
              </a:rPr>
              <a:t> dat bestaat uit 1 vak dat je zelf mag kiezen op basis van je interesse</a:t>
            </a:r>
            <a:endParaRPr lang="nl-NL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6219E92-776D-9F57-FC8D-9D0F75DE1F16}"/>
              </a:ext>
            </a:extLst>
          </p:cNvPr>
          <p:cNvSpPr txBox="1"/>
          <p:nvPr/>
        </p:nvSpPr>
        <p:spPr>
          <a:xfrm>
            <a:off x="4792980" y="3027400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nl-NL" sz="1800" b="1" dirty="0">
                <a:solidFill>
                  <a:prstClr val="black"/>
                </a:solidFill>
                <a:latin typeface="Calibri"/>
              </a:rPr>
              <a:t>Schooleigen </a:t>
            </a:r>
            <a:r>
              <a:rPr lang="nl-NL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deel</a:t>
            </a:r>
            <a:r>
              <a:rPr lang="nl-NL" sz="1800" dirty="0">
                <a:solidFill>
                  <a:prstClr val="black"/>
                </a:solidFill>
                <a:latin typeface="Calibri Light"/>
              </a:rPr>
              <a:t> bestaat uit extra vakken die wij als school belangrijk vinden </a:t>
            </a:r>
            <a:endParaRPr lang="nl-NL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260EE2DF-24E1-6290-D5B3-5D0554E1C0A7}"/>
              </a:ext>
            </a:extLst>
          </p:cNvPr>
          <p:cNvSpPr txBox="1"/>
          <p:nvPr/>
        </p:nvSpPr>
        <p:spPr>
          <a:xfrm>
            <a:off x="5669280" y="3914245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nl-NL" sz="1800" b="1" dirty="0">
                <a:solidFill>
                  <a:prstClr val="black"/>
                </a:solidFill>
                <a:latin typeface="Calibri"/>
              </a:rPr>
              <a:t>Profiel deel </a:t>
            </a:r>
            <a:r>
              <a:rPr lang="nl-NL" sz="1800" dirty="0">
                <a:solidFill>
                  <a:prstClr val="black"/>
                </a:solidFill>
                <a:latin typeface="Calibri"/>
              </a:rPr>
              <a:t>is afhankelijk van je gekozen profiel en omvat 4 vakken</a:t>
            </a:r>
            <a:endParaRPr lang="nl-NL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6C187B4-DEDE-3CE8-37C5-E9920D6F1F2D}"/>
              </a:ext>
            </a:extLst>
          </p:cNvPr>
          <p:cNvSpPr txBox="1"/>
          <p:nvPr/>
        </p:nvSpPr>
        <p:spPr>
          <a:xfrm>
            <a:off x="6096000" y="4948134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nl-NL" sz="1800" b="1" dirty="0">
                <a:solidFill>
                  <a:prstClr val="black"/>
                </a:solidFill>
                <a:latin typeface="Calibri"/>
              </a:rPr>
              <a:t>Gemeenschappelijke deel </a:t>
            </a:r>
            <a:r>
              <a:rPr lang="nl-NL" sz="1800" dirty="0">
                <a:solidFill>
                  <a:prstClr val="black"/>
                </a:solidFill>
                <a:latin typeface="Calibri"/>
              </a:rPr>
              <a:t>bestaat uit vakken die iedereen krijgt</a:t>
            </a:r>
            <a:endParaRPr lang="nl-NL" dirty="0">
              <a:solidFill>
                <a:prstClr val="black"/>
              </a:solidFill>
              <a:latin typeface="Calibri Light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BC70A51C-E36C-4206-1E9D-572124E372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85" y="5103710"/>
            <a:ext cx="457240" cy="45724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6E3EF60B-8A60-FB33-DA50-87B9B8F1BD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725" y="3981090"/>
            <a:ext cx="457240" cy="45724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6E65D90E-6084-4C4A-D417-74D129AAB8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6444" y="3056740"/>
            <a:ext cx="445047" cy="43895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4A7B233-4F9B-ECD5-B72A-897F3A8089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41491" y="2141889"/>
            <a:ext cx="512108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44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Activiteitenoverzicht</a:t>
            </a:r>
            <a:endParaRPr lang="nl-NL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BC70A51C-E36C-4206-1E9D-572124E37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725" y="5082708"/>
            <a:ext cx="457240" cy="45724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6E3EF60B-8A60-FB33-DA50-87B9B8F1B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25" y="3981090"/>
            <a:ext cx="457240" cy="45724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6E65D90E-6084-4C4A-D417-74D129AAB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821" y="2810596"/>
            <a:ext cx="445047" cy="43895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4A7B233-4F9B-ECD5-B72A-897F3A808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725" y="1964106"/>
            <a:ext cx="512108" cy="524301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8A29C1A6-610E-8CF3-E985-AB1CBFCDA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620" y="1394461"/>
            <a:ext cx="9822180" cy="4782502"/>
          </a:xfrm>
        </p:spPr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Activiteit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Datum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Start profielkeuzetraject					28 oktober 2024</a:t>
            </a: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nl-NL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Voorlichtingsavond profielkeuze en bovenbouwvakken 		7 januari 2025</a:t>
            </a:r>
          </a:p>
          <a:p>
            <a:pPr marL="457200" lvl="1" indent="0">
              <a:spcBef>
                <a:spcPts val="0"/>
              </a:spcBef>
            </a:pPr>
            <a:r>
              <a:rPr lang="nl-NL" sz="1400" dirty="0">
                <a:solidFill>
                  <a:srgbClr val="000000"/>
                </a:solidFill>
                <a:latin typeface="Calibri" panose="020F0502020204030204" pitchFamily="34" charset="0"/>
              </a:rPr>
              <a:t>Biologie, bedrijfseconomie, NLT, muziek</a:t>
            </a:r>
          </a:p>
          <a:p>
            <a:pPr marL="457200" lvl="1" indent="0">
              <a:spcBef>
                <a:spcPts val="0"/>
              </a:spcBef>
            </a:pPr>
            <a:endParaRPr lang="nl-NL" sz="14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Pitchshow workshop					20 januari 2025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	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Pax ontmoet Maas en Waal, netwerken in ‘De Bogerd’		13 februari 2025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nl-NL" sz="1800" b="0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Vakkenadvies van docenten in SOM				26 februari 2025 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nl-NL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Pax ontmoet Maas en Waal mini-stage			26 februari 2025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Profielkeuze door leerlingen in Zermelo			17 maart 2025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Goedkeuring profielkeuze ouder(s)/ verzorger(s) in Zermelo	28 maart 2025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B7956BA0-D18F-500C-B457-E99BE20BE3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2839" y="1947617"/>
            <a:ext cx="434369" cy="244826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E748F36-67CE-F7AC-5958-E408E05711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2839" y="2401212"/>
            <a:ext cx="434369" cy="2487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1704F1C8-82FC-7F52-D8C3-F3649195D9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82839" y="3078340"/>
            <a:ext cx="442651" cy="25055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CC97B2EB-2A38-2F40-BE63-7A818CDB72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82839" y="3580095"/>
            <a:ext cx="441387" cy="24984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FDE8111F-0B91-2650-9D79-90E69D7EC0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89857" y="4582291"/>
            <a:ext cx="434369" cy="24586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E3D4490-CDF5-FB07-F7E4-719BCCCB7D4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85276" y="4081135"/>
            <a:ext cx="438950" cy="249958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47540E92-BB83-DF4C-39CF-AE3AB2A1A51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89857" y="5061370"/>
            <a:ext cx="438950" cy="249958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E7BF602D-002C-0DCD-473F-C7EE4E45F25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89857" y="5558437"/>
            <a:ext cx="445047" cy="24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34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Info gegevens</a:t>
            </a:r>
            <a:endParaRPr lang="nl-NL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BC70A51C-E36C-4206-1E9D-572124E37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93" y="4884588"/>
            <a:ext cx="457240" cy="45724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6E3EF60B-8A60-FB33-DA50-87B9B8F1B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628" y="3708887"/>
            <a:ext cx="457240" cy="45724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6E65D90E-6084-4C4A-D417-74D129AAB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821" y="2810596"/>
            <a:ext cx="445047" cy="43895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4A7B233-4F9B-ECD5-B72A-897F3A808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725" y="1913336"/>
            <a:ext cx="512108" cy="524301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8A29C1A6-610E-8CF3-E985-AB1CBFCDA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620" y="1394461"/>
            <a:ext cx="9822180" cy="4782502"/>
          </a:xfrm>
        </p:spPr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Activiteit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Datum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 b="0" i="0" u="none" strike="noStrike" kern="1200" dirty="0">
                <a:solidFill>
                  <a:srgbClr val="000000"/>
                </a:solidFill>
                <a:effectLst/>
                <a:latin typeface="+mj-lt"/>
              </a:rPr>
              <a:t>Decaan Judith Leenders</a:t>
            </a: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nl-NL" sz="3200" dirty="0">
              <a:solidFill>
                <a:srgbClr val="000000"/>
              </a:solidFill>
              <a:latin typeface="+mj-lt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 dirty="0">
                <a:solidFill>
                  <a:srgbClr val="000000"/>
                </a:solidFill>
                <a:latin typeface="+mj-lt"/>
              </a:rPr>
              <a:t>Werkdagen dinsdag, donderdag en vrijdag</a:t>
            </a: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nl-NL" sz="3200" dirty="0">
              <a:solidFill>
                <a:srgbClr val="000000"/>
              </a:solidFill>
              <a:latin typeface="+mj-lt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 dirty="0">
                <a:solidFill>
                  <a:srgbClr val="000000"/>
                </a:solidFill>
                <a:latin typeface="+mj-lt"/>
              </a:rPr>
              <a:t>Email </a:t>
            </a:r>
            <a:r>
              <a:rPr lang="nl-NL" sz="3200" dirty="0">
                <a:solidFill>
                  <a:srgbClr val="000000"/>
                </a:solidFill>
                <a:latin typeface="+mj-lt"/>
                <a:hlinkClick r:id="rId7"/>
              </a:rPr>
              <a:t>j.leenders@paxchristicollege.nl</a:t>
            </a:r>
            <a:endParaRPr lang="nl-NL" sz="3200" dirty="0">
              <a:solidFill>
                <a:srgbClr val="000000"/>
              </a:solidFill>
              <a:latin typeface="+mj-lt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0786FF3-9E5E-8011-6853-B7A13C0D5959}"/>
              </a:ext>
            </a:extLst>
          </p:cNvPr>
          <p:cNvSpPr txBox="1"/>
          <p:nvPr/>
        </p:nvSpPr>
        <p:spPr>
          <a:xfrm>
            <a:off x="1691640" y="491087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Studiekeuze123.nl/ van-profiel-naar-studie</a:t>
            </a:r>
          </a:p>
        </p:txBody>
      </p:sp>
    </p:spTree>
    <p:extLst>
      <p:ext uri="{BB962C8B-B14F-4D97-AF65-F5344CB8AC3E}">
        <p14:creationId xmlns:p14="http://schemas.microsoft.com/office/powerpoint/2010/main" val="1054811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6DA1E5E-6B72-E928-EA24-55853A22E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994" y="1169794"/>
            <a:ext cx="444500" cy="4445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BB1DBC5-C222-1363-5EFE-4D8604AB3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443" y="1185437"/>
            <a:ext cx="457200" cy="4572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F65A1B-6CE9-D4D8-39A9-86F8EFB1C3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7003" y="1163444"/>
            <a:ext cx="457200" cy="457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442E7EA-B1C4-F4BD-1694-D6D45BC1D1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63663" y="1191787"/>
            <a:ext cx="444500" cy="4445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BD69234-2B02-A59F-347A-B7058D6914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9694" y="1920491"/>
            <a:ext cx="673100" cy="381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3BB5158-2E45-48FC-8021-1C051A263A2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38947" y="1920491"/>
            <a:ext cx="673100" cy="381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16B020C-5B76-003E-0C1A-46B3D4992A0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08200" y="1915384"/>
            <a:ext cx="673100" cy="381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A6A0045-57C0-7375-EAE1-DDCC4880778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46706" y="1923674"/>
            <a:ext cx="673100" cy="381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61EFA21-28A0-A059-232E-8529A0F365A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77453" y="1923674"/>
            <a:ext cx="673100" cy="381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B62B3DC-852C-ABD2-8267-375C2CF3E5A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134609" y="1153687"/>
            <a:ext cx="508000" cy="52070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725E6B2A-E66A-C411-8E17-DD74A83341F6}"/>
              </a:ext>
            </a:extLst>
          </p:cNvPr>
          <p:cNvSpPr txBox="1"/>
          <p:nvPr/>
        </p:nvSpPr>
        <p:spPr>
          <a:xfrm>
            <a:off x="369694" y="535258"/>
            <a:ext cx="10839326" cy="531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4000" dirty="0"/>
              <a:t>					Mentor 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18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    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endParaRPr lang="nl-NL" b="1" dirty="0"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spcBef>
                <a:spcPts val="1345"/>
              </a:spcBef>
              <a:spcAft>
                <a:spcPts val="1345"/>
              </a:spcAft>
            </a:pPr>
            <a:endParaRPr lang="nl-NL" sz="1800" b="1" dirty="0">
              <a:effectLst/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18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Klas                     Ruimte                                           Mentor</a:t>
            </a:r>
            <a:endParaRPr lang="nl-N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H3A                     Lokaal   212                                   Michael Breeveld</a:t>
            </a:r>
            <a:br>
              <a:rPr lang="nl-NL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nl-NL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H3B                     Lokaal   206                                   Bram Kraaijvanger        </a:t>
            </a:r>
            <a:br>
              <a:rPr lang="nl-NL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nl-NL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H3C                     Lokaal  108                                    Emiel Kaijen</a:t>
            </a:r>
            <a:br>
              <a:rPr lang="nl-NL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nl-NL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V3A                     Lokaal   209                                   Jan Westerlaken</a:t>
            </a:r>
            <a:br>
              <a:rPr lang="nl-NL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nl-NL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V3B                     Lokaal   111                                   Joris Molleman</a:t>
            </a:r>
            <a:endParaRPr lang="nl-N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76717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PAX kleuren">
      <a:dk1>
        <a:srgbClr val="004171"/>
      </a:dk1>
      <a:lt1>
        <a:srgbClr val="FFFFFF"/>
      </a:lt1>
      <a:dk2>
        <a:srgbClr val="75B900"/>
      </a:dk2>
      <a:lt2>
        <a:srgbClr val="E7E6E6"/>
      </a:lt2>
      <a:accent1>
        <a:srgbClr val="004171"/>
      </a:accent1>
      <a:accent2>
        <a:srgbClr val="76B900"/>
      </a:accent2>
      <a:accent3>
        <a:srgbClr val="AE005F"/>
      </a:accent3>
      <a:accent4>
        <a:srgbClr val="00A0E1"/>
      </a:accent4>
      <a:accent5>
        <a:srgbClr val="F07B0D"/>
      </a:accent5>
      <a:accent6>
        <a:srgbClr val="000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c0d2c8-76ef-4af1-ab06-3ee9a5a0474a">
      <Terms xmlns="http://schemas.microsoft.com/office/infopath/2007/PartnerControls"/>
    </lcf76f155ced4ddcb4097134ff3c332f>
    <TaxCatchAll xmlns="7e2ca7cf-9377-49c9-a870-bed56eea67e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0205C4B5E12A45B880F31D67B15F6A" ma:contentTypeVersion="11" ma:contentTypeDescription="Een nieuw document maken." ma:contentTypeScope="" ma:versionID="f5039bb17f4d8bf1e94c954b53cb615b">
  <xsd:schema xmlns:xsd="http://www.w3.org/2001/XMLSchema" xmlns:xs="http://www.w3.org/2001/XMLSchema" xmlns:p="http://schemas.microsoft.com/office/2006/metadata/properties" xmlns:ns2="7ac0d2c8-76ef-4af1-ab06-3ee9a5a0474a" xmlns:ns3="7e2ca7cf-9377-49c9-a870-bed56eea67e0" targetNamespace="http://schemas.microsoft.com/office/2006/metadata/properties" ma:root="true" ma:fieldsID="6aba8da917274892bb2478c3ddcde42a" ns2:_="" ns3:_="">
    <xsd:import namespace="7ac0d2c8-76ef-4af1-ab06-3ee9a5a0474a"/>
    <xsd:import namespace="7e2ca7cf-9377-49c9-a870-bed56eea67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d2c8-76ef-4af1-ab06-3ee9a5a047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678f22dc-53dd-4077-bf9e-0c406aa4e3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2ca7cf-9377-49c9-a870-bed56eea67e0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1cddd571-a625-405b-b79a-d16d99f2551f}" ma:internalName="TaxCatchAll" ma:showField="CatchAllData" ma:web="7e2ca7cf-9377-49c9-a870-bed56eea67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79E399-9456-49EE-B249-4A1BC3D8EC15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7e2ca7cf-9377-49c9-a870-bed56eea67e0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7ac0d2c8-76ef-4af1-ab06-3ee9a5a0474a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DCCAE2F-8240-416C-BD45-DC9C4F77EB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D9698E-0A41-4DDC-B9E7-B32821F70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c0d2c8-76ef-4af1-ab06-3ee9a5a0474a"/>
    <ds:schemaRef ds:uri="7e2ca7cf-9377-49c9-a870-bed56eea67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4928</TotalTime>
  <Words>504</Words>
  <Application>Microsoft Office PowerPoint</Application>
  <PresentationFormat>Breedbeeld</PresentationFormat>
  <Paragraphs>115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Courier New</vt:lpstr>
      <vt:lpstr>Kantoorthema</vt:lpstr>
      <vt:lpstr>Informatieavond klas 3</vt:lpstr>
      <vt:lpstr>Profielkeuze traject</vt:lpstr>
      <vt:lpstr>Welke profielen zijn?</vt:lpstr>
      <vt:lpstr>Wiskunde</vt:lpstr>
      <vt:lpstr>Opbouw van het profiel</vt:lpstr>
      <vt:lpstr>Activiteitenoverzicht</vt:lpstr>
      <vt:lpstr>Info gegevens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W.terHaar | Pax Christi College</dc:creator>
  <cp:lastModifiedBy>J.Leenders | Pax Christi College</cp:lastModifiedBy>
  <cp:revision>73</cp:revision>
  <dcterms:created xsi:type="dcterms:W3CDTF">2023-12-19T11:02:06Z</dcterms:created>
  <dcterms:modified xsi:type="dcterms:W3CDTF">2024-09-24T13:44:11Z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0x010100BD0205C4B5E12A45B880F31D67B15F6A</vt:lpwstr>
  </property>
  <property fmtid="{D5CDD505-2E9C-101B-9397-08002B2CF9AE}" pid="3" name="MediaServiceImageTags">
    <vt:lpwstr/>
  </property>
</Properties>
</file>