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4"/>
  </p:sldMasterIdLst>
  <p:notesMasterIdLst>
    <p:notesMasterId r:id="rId30"/>
  </p:notesMasterIdLst>
  <p:sldIdLst>
    <p:sldId id="258" r:id="rId5"/>
    <p:sldId id="281" r:id="rId6"/>
    <p:sldId id="264" r:id="rId7"/>
    <p:sldId id="265" r:id="rId8"/>
    <p:sldId id="267" r:id="rId9"/>
    <p:sldId id="272" r:id="rId10"/>
    <p:sldId id="273" r:id="rId11"/>
    <p:sldId id="270" r:id="rId12"/>
    <p:sldId id="286" r:id="rId13"/>
    <p:sldId id="287" r:id="rId14"/>
    <p:sldId id="288" r:id="rId15"/>
    <p:sldId id="289" r:id="rId16"/>
    <p:sldId id="290" r:id="rId17"/>
    <p:sldId id="266" r:id="rId18"/>
    <p:sldId id="275" r:id="rId19"/>
    <p:sldId id="276" r:id="rId20"/>
    <p:sldId id="277" r:id="rId21"/>
    <p:sldId id="268" r:id="rId22"/>
    <p:sldId id="274" r:id="rId23"/>
    <p:sldId id="284" r:id="rId24"/>
    <p:sldId id="271" r:id="rId25"/>
    <p:sldId id="283" r:id="rId26"/>
    <p:sldId id="269" r:id="rId27"/>
    <p:sldId id="285" r:id="rId28"/>
    <p:sldId id="280" r:id="rId29"/>
  </p:sldIdLst>
  <p:sldSz cx="12192000" cy="6858000"/>
  <p:notesSz cx="9753600" cy="66690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E9C5B2-64E8-4EDB-8C63-A2B3872186EE}" v="45" dt="2025-01-07T14:40:13.8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.Leenders | Pax Christi College" userId="1852249e-7f88-4de9-aaa1-ae76d9e35678" providerId="ADAL" clId="{AC48EA0B-C3EF-4542-83CB-5F343F0E9EF6}"/>
    <pc:docChg chg="custSel addSld delSld modSld sldOrd">
      <pc:chgData name="J.Leenders | Pax Christi College" userId="1852249e-7f88-4de9-aaa1-ae76d9e35678" providerId="ADAL" clId="{AC48EA0B-C3EF-4542-83CB-5F343F0E9EF6}" dt="2024-12-05T12:55:26.422" v="349" actId="20577"/>
      <pc:docMkLst>
        <pc:docMk/>
      </pc:docMkLst>
      <pc:sldChg chg="addSp modSp mod">
        <pc:chgData name="J.Leenders | Pax Christi College" userId="1852249e-7f88-4de9-aaa1-ae76d9e35678" providerId="ADAL" clId="{AC48EA0B-C3EF-4542-83CB-5F343F0E9EF6}" dt="2024-12-05T10:16:00.042" v="50" actId="115"/>
        <pc:sldMkLst>
          <pc:docMk/>
          <pc:sldMk cId="987178340" sldId="264"/>
        </pc:sldMkLst>
        <pc:spChg chg="mod">
          <ac:chgData name="J.Leenders | Pax Christi College" userId="1852249e-7f88-4de9-aaa1-ae76d9e35678" providerId="ADAL" clId="{AC48EA0B-C3EF-4542-83CB-5F343F0E9EF6}" dt="2024-12-05T10:16:00.042" v="50" actId="115"/>
          <ac:spMkLst>
            <pc:docMk/>
            <pc:sldMk cId="987178340" sldId="264"/>
            <ac:spMk id="11" creationId="{589E301A-2622-2B26-4015-76BA0A422178}"/>
          </ac:spMkLst>
        </pc:spChg>
        <pc:picChg chg="mod">
          <ac:chgData name="J.Leenders | Pax Christi College" userId="1852249e-7f88-4de9-aaa1-ae76d9e35678" providerId="ADAL" clId="{AC48EA0B-C3EF-4542-83CB-5F343F0E9EF6}" dt="2024-12-05T10:15:50.399" v="47" actId="1076"/>
          <ac:picMkLst>
            <pc:docMk/>
            <pc:sldMk cId="987178340" sldId="264"/>
            <ac:picMk id="8" creationId="{D6B5308C-9930-A634-ECDD-F70C8AD81EBA}"/>
          </ac:picMkLst>
        </pc:picChg>
        <pc:picChg chg="mod">
          <ac:chgData name="J.Leenders | Pax Christi College" userId="1852249e-7f88-4de9-aaa1-ae76d9e35678" providerId="ADAL" clId="{AC48EA0B-C3EF-4542-83CB-5F343F0E9EF6}" dt="2024-12-05T10:15:07.533" v="41" actId="1076"/>
          <ac:picMkLst>
            <pc:docMk/>
            <pc:sldMk cId="987178340" sldId="264"/>
            <ac:picMk id="9" creationId="{60DAA995-F89F-2233-7759-93B40AFEF26B}"/>
          </ac:picMkLst>
        </pc:picChg>
        <pc:picChg chg="mod">
          <ac:chgData name="J.Leenders | Pax Christi College" userId="1852249e-7f88-4de9-aaa1-ae76d9e35678" providerId="ADAL" clId="{AC48EA0B-C3EF-4542-83CB-5F343F0E9EF6}" dt="2024-12-05T10:14:36.475" v="33" actId="1076"/>
          <ac:picMkLst>
            <pc:docMk/>
            <pc:sldMk cId="987178340" sldId="264"/>
            <ac:picMk id="10" creationId="{F9533D82-D2DA-9107-17E6-79C0ECB44071}"/>
          </ac:picMkLst>
        </pc:picChg>
        <pc:picChg chg="add mod">
          <ac:chgData name="J.Leenders | Pax Christi College" userId="1852249e-7f88-4de9-aaa1-ae76d9e35678" providerId="ADAL" clId="{AC48EA0B-C3EF-4542-83CB-5F343F0E9EF6}" dt="2024-12-05T10:15:05.509" v="40" actId="1076"/>
          <ac:picMkLst>
            <pc:docMk/>
            <pc:sldMk cId="987178340" sldId="264"/>
            <ac:picMk id="12" creationId="{DD61E049-B708-E807-440B-83440E9FB62C}"/>
          </ac:picMkLst>
        </pc:picChg>
        <pc:picChg chg="add mod">
          <ac:chgData name="J.Leenders | Pax Christi College" userId="1852249e-7f88-4de9-aaa1-ae76d9e35678" providerId="ADAL" clId="{AC48EA0B-C3EF-4542-83CB-5F343F0E9EF6}" dt="2024-12-05T10:15:02.918" v="39" actId="1076"/>
          <ac:picMkLst>
            <pc:docMk/>
            <pc:sldMk cId="987178340" sldId="264"/>
            <ac:picMk id="13" creationId="{B84EF85C-854C-0773-62FC-B746E6EF5539}"/>
          </ac:picMkLst>
        </pc:picChg>
        <pc:picChg chg="add mod">
          <ac:chgData name="J.Leenders | Pax Christi College" userId="1852249e-7f88-4de9-aaa1-ae76d9e35678" providerId="ADAL" clId="{AC48EA0B-C3EF-4542-83CB-5F343F0E9EF6}" dt="2024-12-05T10:15:13.629" v="42" actId="1076"/>
          <ac:picMkLst>
            <pc:docMk/>
            <pc:sldMk cId="987178340" sldId="264"/>
            <ac:picMk id="15" creationId="{BC53CAFA-B87B-3C82-CAF5-9E214651ABA1}"/>
          </ac:picMkLst>
        </pc:picChg>
        <pc:picChg chg="add mod">
          <ac:chgData name="J.Leenders | Pax Christi College" userId="1852249e-7f88-4de9-aaa1-ae76d9e35678" providerId="ADAL" clId="{AC48EA0B-C3EF-4542-83CB-5F343F0E9EF6}" dt="2024-12-05T10:15:15.566" v="43" actId="1076"/>
          <ac:picMkLst>
            <pc:docMk/>
            <pc:sldMk cId="987178340" sldId="264"/>
            <ac:picMk id="17" creationId="{6941D232-E23C-F48F-A3D7-FAE43A4744E3}"/>
          </ac:picMkLst>
        </pc:picChg>
      </pc:sldChg>
      <pc:sldChg chg="ord">
        <pc:chgData name="J.Leenders | Pax Christi College" userId="1852249e-7f88-4de9-aaa1-ae76d9e35678" providerId="ADAL" clId="{AC48EA0B-C3EF-4542-83CB-5F343F0E9EF6}" dt="2024-12-05T10:15:37.542" v="45"/>
        <pc:sldMkLst>
          <pc:docMk/>
          <pc:sldMk cId="3719294577" sldId="265"/>
        </pc:sldMkLst>
      </pc:sldChg>
      <pc:sldChg chg="addSp mod">
        <pc:chgData name="J.Leenders | Pax Christi College" userId="1852249e-7f88-4de9-aaa1-ae76d9e35678" providerId="ADAL" clId="{AC48EA0B-C3EF-4542-83CB-5F343F0E9EF6}" dt="2024-12-05T10:41:53.452" v="108" actId="9405"/>
        <pc:sldMkLst>
          <pc:docMk/>
          <pc:sldMk cId="1054811086" sldId="269"/>
        </pc:sldMkLst>
        <pc:inkChg chg="add">
          <ac:chgData name="J.Leenders | Pax Christi College" userId="1852249e-7f88-4de9-aaa1-ae76d9e35678" providerId="ADAL" clId="{AC48EA0B-C3EF-4542-83CB-5F343F0E9EF6}" dt="2024-12-05T10:41:41.373" v="107" actId="9405"/>
          <ac:inkMkLst>
            <pc:docMk/>
            <pc:sldMk cId="1054811086" sldId="269"/>
            <ac:inkMk id="2" creationId="{F2396B25-99F5-B9F9-60FD-229673FA90E9}"/>
          </ac:inkMkLst>
        </pc:inkChg>
        <pc:inkChg chg="add">
          <ac:chgData name="J.Leenders | Pax Christi College" userId="1852249e-7f88-4de9-aaa1-ae76d9e35678" providerId="ADAL" clId="{AC48EA0B-C3EF-4542-83CB-5F343F0E9EF6}" dt="2024-12-05T10:41:53.452" v="108" actId="9405"/>
          <ac:inkMkLst>
            <pc:docMk/>
            <pc:sldMk cId="1054811086" sldId="269"/>
            <ac:inkMk id="3" creationId="{0598C328-CD4B-E153-225F-8DB96572CB98}"/>
          </ac:inkMkLst>
        </pc:inkChg>
      </pc:sldChg>
      <pc:sldChg chg="ord">
        <pc:chgData name="J.Leenders | Pax Christi College" userId="1852249e-7f88-4de9-aaa1-ae76d9e35678" providerId="ADAL" clId="{AC48EA0B-C3EF-4542-83CB-5F343F0E9EF6}" dt="2024-12-05T11:18:32.968" v="112"/>
        <pc:sldMkLst>
          <pc:docMk/>
          <pc:sldMk cId="1480342422" sldId="271"/>
        </pc:sldMkLst>
      </pc:sldChg>
      <pc:sldChg chg="addSp delSp modSp mod">
        <pc:chgData name="J.Leenders | Pax Christi College" userId="1852249e-7f88-4de9-aaa1-ae76d9e35678" providerId="ADAL" clId="{AC48EA0B-C3EF-4542-83CB-5F343F0E9EF6}" dt="2024-12-05T10:41:00.549" v="106" actId="14100"/>
        <pc:sldMkLst>
          <pc:docMk/>
          <pc:sldMk cId="4025241485" sldId="274"/>
        </pc:sldMkLst>
        <pc:spChg chg="mod">
          <ac:chgData name="J.Leenders | Pax Christi College" userId="1852249e-7f88-4de9-aaa1-ae76d9e35678" providerId="ADAL" clId="{AC48EA0B-C3EF-4542-83CB-5F343F0E9EF6}" dt="2024-12-05T10:39:20.766" v="93" actId="20577"/>
          <ac:spMkLst>
            <pc:docMk/>
            <pc:sldMk cId="4025241485" sldId="274"/>
            <ac:spMk id="2" creationId="{66E4767D-9775-52F5-DD5F-6C5C04F4A1E1}"/>
          </ac:spMkLst>
        </pc:spChg>
        <pc:spChg chg="mod">
          <ac:chgData name="J.Leenders | Pax Christi College" userId="1852249e-7f88-4de9-aaa1-ae76d9e35678" providerId="ADAL" clId="{AC48EA0B-C3EF-4542-83CB-5F343F0E9EF6}" dt="2024-12-05T10:40:20.622" v="97" actId="6549"/>
          <ac:spMkLst>
            <pc:docMk/>
            <pc:sldMk cId="4025241485" sldId="274"/>
            <ac:spMk id="11" creationId="{7E44FA39-4DFB-95C1-4B85-5B3B6594F967}"/>
          </ac:spMkLst>
        </pc:spChg>
        <pc:picChg chg="add mod">
          <ac:chgData name="J.Leenders | Pax Christi College" userId="1852249e-7f88-4de9-aaa1-ae76d9e35678" providerId="ADAL" clId="{AC48EA0B-C3EF-4542-83CB-5F343F0E9EF6}" dt="2024-12-05T10:41:00.549" v="106" actId="14100"/>
          <ac:picMkLst>
            <pc:docMk/>
            <pc:sldMk cId="4025241485" sldId="274"/>
            <ac:picMk id="3" creationId="{A9D6AE70-B1BB-06AE-6A5F-4A3083201EA1}"/>
          </ac:picMkLst>
        </pc:picChg>
        <pc:picChg chg="mod">
          <ac:chgData name="J.Leenders | Pax Christi College" userId="1852249e-7f88-4de9-aaa1-ae76d9e35678" providerId="ADAL" clId="{AC48EA0B-C3EF-4542-83CB-5F343F0E9EF6}" dt="2024-12-05T10:39:18.165" v="92" actId="1076"/>
          <ac:picMkLst>
            <pc:docMk/>
            <pc:sldMk cId="4025241485" sldId="274"/>
            <ac:picMk id="17" creationId="{FF699079-84D8-8E39-7B6F-BA6C4DD1821E}"/>
          </ac:picMkLst>
        </pc:picChg>
        <pc:picChg chg="mod">
          <ac:chgData name="J.Leenders | Pax Christi College" userId="1852249e-7f88-4de9-aaa1-ae76d9e35678" providerId="ADAL" clId="{AC48EA0B-C3EF-4542-83CB-5F343F0E9EF6}" dt="2024-12-05T10:39:07.021" v="88" actId="1076"/>
          <ac:picMkLst>
            <pc:docMk/>
            <pc:sldMk cId="4025241485" sldId="274"/>
            <ac:picMk id="18" creationId="{07360E91-C71A-8501-9293-8F82B2BFC98B}"/>
          </ac:picMkLst>
        </pc:picChg>
        <pc:picChg chg="mod">
          <ac:chgData name="J.Leenders | Pax Christi College" userId="1852249e-7f88-4de9-aaa1-ae76d9e35678" providerId="ADAL" clId="{AC48EA0B-C3EF-4542-83CB-5F343F0E9EF6}" dt="2024-12-05T10:39:09.149" v="89" actId="1076"/>
          <ac:picMkLst>
            <pc:docMk/>
            <pc:sldMk cId="4025241485" sldId="274"/>
            <ac:picMk id="19" creationId="{AD3C69E5-9E92-3071-F11A-E0856FCC344F}"/>
          </ac:picMkLst>
        </pc:picChg>
        <pc:picChg chg="mod">
          <ac:chgData name="J.Leenders | Pax Christi College" userId="1852249e-7f88-4de9-aaa1-ae76d9e35678" providerId="ADAL" clId="{AC48EA0B-C3EF-4542-83CB-5F343F0E9EF6}" dt="2024-12-05T10:39:14.532" v="91" actId="14100"/>
          <ac:picMkLst>
            <pc:docMk/>
            <pc:sldMk cId="4025241485" sldId="274"/>
            <ac:picMk id="20" creationId="{8028A0F9-C0CC-871B-3EB2-91D89D806A56}"/>
          </ac:picMkLst>
        </pc:picChg>
      </pc:sldChg>
      <pc:sldChg chg="modSp mod">
        <pc:chgData name="J.Leenders | Pax Christi College" userId="1852249e-7f88-4de9-aaa1-ae76d9e35678" providerId="ADAL" clId="{AC48EA0B-C3EF-4542-83CB-5F343F0E9EF6}" dt="2024-12-05T10:34:06.933" v="54" actId="14100"/>
        <pc:sldMkLst>
          <pc:docMk/>
          <pc:sldMk cId="3304298225" sldId="275"/>
        </pc:sldMkLst>
        <pc:picChg chg="mod">
          <ac:chgData name="J.Leenders | Pax Christi College" userId="1852249e-7f88-4de9-aaa1-ae76d9e35678" providerId="ADAL" clId="{AC48EA0B-C3EF-4542-83CB-5F343F0E9EF6}" dt="2024-12-05T10:34:00.948" v="52" actId="1076"/>
          <ac:picMkLst>
            <pc:docMk/>
            <pc:sldMk cId="3304298225" sldId="275"/>
            <ac:picMk id="2" creationId="{0B0457B2-2029-0AC0-7C43-6C98E3B0948E}"/>
          </ac:picMkLst>
        </pc:picChg>
        <pc:picChg chg="mod">
          <ac:chgData name="J.Leenders | Pax Christi College" userId="1852249e-7f88-4de9-aaa1-ae76d9e35678" providerId="ADAL" clId="{AC48EA0B-C3EF-4542-83CB-5F343F0E9EF6}" dt="2024-12-05T10:34:06.933" v="54" actId="14100"/>
          <ac:picMkLst>
            <pc:docMk/>
            <pc:sldMk cId="3304298225" sldId="275"/>
            <ac:picMk id="4" creationId="{3D3C8452-BE8E-4F98-DF71-BFE9875CA8F9}"/>
          </ac:picMkLst>
        </pc:picChg>
      </pc:sldChg>
      <pc:sldChg chg="del">
        <pc:chgData name="J.Leenders | Pax Christi College" userId="1852249e-7f88-4de9-aaa1-ae76d9e35678" providerId="ADAL" clId="{AC48EA0B-C3EF-4542-83CB-5F343F0E9EF6}" dt="2024-12-05T10:42:12.388" v="109" actId="2696"/>
        <pc:sldMkLst>
          <pc:docMk/>
          <pc:sldMk cId="4101780554" sldId="279"/>
        </pc:sldMkLst>
      </pc:sldChg>
      <pc:sldChg chg="modSp mod">
        <pc:chgData name="J.Leenders | Pax Christi College" userId="1852249e-7f88-4de9-aaa1-ae76d9e35678" providerId="ADAL" clId="{AC48EA0B-C3EF-4542-83CB-5F343F0E9EF6}" dt="2024-12-05T10:07:00.860" v="0" actId="6549"/>
        <pc:sldMkLst>
          <pc:docMk/>
          <pc:sldMk cId="2510955588" sldId="282"/>
        </pc:sldMkLst>
      </pc:sldChg>
      <pc:sldChg chg="addSp delSp modSp add mod">
        <pc:chgData name="J.Leenders | Pax Christi College" userId="1852249e-7f88-4de9-aaa1-ae76d9e35678" providerId="ADAL" clId="{AC48EA0B-C3EF-4542-83CB-5F343F0E9EF6}" dt="2024-12-05T12:55:26.422" v="349" actId="20577"/>
        <pc:sldMkLst>
          <pc:docMk/>
          <pc:sldMk cId="3362138385" sldId="284"/>
        </pc:sldMkLst>
        <pc:spChg chg="mod">
          <ac:chgData name="J.Leenders | Pax Christi College" userId="1852249e-7f88-4de9-aaa1-ae76d9e35678" providerId="ADAL" clId="{AC48EA0B-C3EF-4542-83CB-5F343F0E9EF6}" dt="2024-12-05T11:18:43.338" v="126" actId="20577"/>
          <ac:spMkLst>
            <pc:docMk/>
            <pc:sldMk cId="3362138385" sldId="284"/>
            <ac:spMk id="2" creationId="{5C14D939-58AE-8ACF-00CE-F229AFC865CD}"/>
          </ac:spMkLst>
        </pc:spChg>
        <pc:spChg chg="add mod">
          <ac:chgData name="J.Leenders | Pax Christi College" userId="1852249e-7f88-4de9-aaa1-ae76d9e35678" providerId="ADAL" clId="{AC48EA0B-C3EF-4542-83CB-5F343F0E9EF6}" dt="2024-12-05T12:55:26.422" v="349" actId="20577"/>
          <ac:spMkLst>
            <pc:docMk/>
            <pc:sldMk cId="3362138385" sldId="284"/>
            <ac:spMk id="7" creationId="{1B08F5AF-A4C8-3438-E3CA-D1BF1981FE8C}"/>
          </ac:spMkLst>
        </pc:spChg>
        <pc:picChg chg="add mod">
          <ac:chgData name="J.Leenders | Pax Christi College" userId="1852249e-7f88-4de9-aaa1-ae76d9e35678" providerId="ADAL" clId="{AC48EA0B-C3EF-4542-83CB-5F343F0E9EF6}" dt="2024-12-05T12:50:06.579" v="134" actId="1076"/>
          <ac:picMkLst>
            <pc:docMk/>
            <pc:sldMk cId="3362138385" sldId="284"/>
            <ac:picMk id="4" creationId="{977765F9-401C-7D58-6638-4C5CCE1F465A}"/>
          </ac:picMkLst>
        </pc:picChg>
      </pc:sldChg>
    </pc:docChg>
  </pc:docChgLst>
  <pc:docChgLst>
    <pc:chgData name="J.Leenders | Pax Christi College" userId="1852249e-7f88-4de9-aaa1-ae76d9e35678" providerId="ADAL" clId="{DEE9C5B2-64E8-4EDB-8C63-A2B3872186EE}"/>
    <pc:docChg chg="undo custSel addSld delSld modSld sldOrd">
      <pc:chgData name="J.Leenders | Pax Christi College" userId="1852249e-7f88-4de9-aaa1-ae76d9e35678" providerId="ADAL" clId="{DEE9C5B2-64E8-4EDB-8C63-A2B3872186EE}" dt="2025-01-07T14:48:37.221" v="698"/>
      <pc:docMkLst>
        <pc:docMk/>
      </pc:docMkLst>
      <pc:sldChg chg="modSp mod">
        <pc:chgData name="J.Leenders | Pax Christi College" userId="1852249e-7f88-4de9-aaa1-ae76d9e35678" providerId="ADAL" clId="{DEE9C5B2-64E8-4EDB-8C63-A2B3872186EE}" dt="2025-01-07T13:59:17.225" v="25" actId="6549"/>
        <pc:sldMkLst>
          <pc:docMk/>
          <pc:sldMk cId="2325017500" sldId="270"/>
        </pc:sldMkLst>
        <pc:spChg chg="mod">
          <ac:chgData name="J.Leenders | Pax Christi College" userId="1852249e-7f88-4de9-aaa1-ae76d9e35678" providerId="ADAL" clId="{DEE9C5B2-64E8-4EDB-8C63-A2B3872186EE}" dt="2025-01-07T13:59:17.225" v="25" actId="6549"/>
          <ac:spMkLst>
            <pc:docMk/>
            <pc:sldMk cId="2325017500" sldId="270"/>
            <ac:spMk id="13" creationId="{5110EB23-B956-043F-6116-33DC7B0B5DA9}"/>
          </ac:spMkLst>
        </pc:spChg>
      </pc:sldChg>
      <pc:sldChg chg="delSp modSp mod">
        <pc:chgData name="J.Leenders | Pax Christi College" userId="1852249e-7f88-4de9-aaa1-ae76d9e35678" providerId="ADAL" clId="{DEE9C5B2-64E8-4EDB-8C63-A2B3872186EE}" dt="2025-01-07T14:44:25.634" v="694" actId="14100"/>
        <pc:sldMkLst>
          <pc:docMk/>
          <pc:sldMk cId="4025241485" sldId="274"/>
        </pc:sldMkLst>
        <pc:picChg chg="mod">
          <ac:chgData name="J.Leenders | Pax Christi College" userId="1852249e-7f88-4de9-aaa1-ae76d9e35678" providerId="ADAL" clId="{DEE9C5B2-64E8-4EDB-8C63-A2B3872186EE}" dt="2025-01-07T14:44:25.634" v="694" actId="14100"/>
          <ac:picMkLst>
            <pc:docMk/>
            <pc:sldMk cId="4025241485" sldId="274"/>
            <ac:picMk id="3" creationId="{A9D6AE70-B1BB-06AE-6A5F-4A3083201EA1}"/>
          </ac:picMkLst>
        </pc:picChg>
        <pc:picChg chg="del">
          <ac:chgData name="J.Leenders | Pax Christi College" userId="1852249e-7f88-4de9-aaa1-ae76d9e35678" providerId="ADAL" clId="{DEE9C5B2-64E8-4EDB-8C63-A2B3872186EE}" dt="2025-01-07T14:44:07.791" v="690" actId="478"/>
          <ac:picMkLst>
            <pc:docMk/>
            <pc:sldMk cId="4025241485" sldId="274"/>
            <ac:picMk id="5" creationId="{977961E5-7690-BEFC-BA90-B2212AA5D281}"/>
          </ac:picMkLst>
        </pc:picChg>
        <pc:picChg chg="del">
          <ac:chgData name="J.Leenders | Pax Christi College" userId="1852249e-7f88-4de9-aaa1-ae76d9e35678" providerId="ADAL" clId="{DEE9C5B2-64E8-4EDB-8C63-A2B3872186EE}" dt="2025-01-07T14:44:09.614" v="691" actId="478"/>
          <ac:picMkLst>
            <pc:docMk/>
            <pc:sldMk cId="4025241485" sldId="274"/>
            <ac:picMk id="6" creationId="{F41EA156-6252-5717-B127-404E45FCB225}"/>
          </ac:picMkLst>
        </pc:picChg>
      </pc:sldChg>
      <pc:sldChg chg="delSp modSp mod">
        <pc:chgData name="J.Leenders | Pax Christi College" userId="1852249e-7f88-4de9-aaa1-ae76d9e35678" providerId="ADAL" clId="{DEE9C5B2-64E8-4EDB-8C63-A2B3872186EE}" dt="2025-01-07T14:48:37.221" v="698"/>
        <pc:sldMkLst>
          <pc:docMk/>
          <pc:sldMk cId="470523839" sldId="280"/>
        </pc:sldMkLst>
        <pc:spChg chg="del mod">
          <ac:chgData name="J.Leenders | Pax Christi College" userId="1852249e-7f88-4de9-aaa1-ae76d9e35678" providerId="ADAL" clId="{DEE9C5B2-64E8-4EDB-8C63-A2B3872186EE}" dt="2025-01-07T14:48:37.221" v="698"/>
          <ac:spMkLst>
            <pc:docMk/>
            <pc:sldMk cId="470523839" sldId="280"/>
            <ac:spMk id="4" creationId="{6C3CD932-DCC8-47A2-E26E-7B40E5D97181}"/>
          </ac:spMkLst>
        </pc:spChg>
        <pc:picChg chg="del">
          <ac:chgData name="J.Leenders | Pax Christi College" userId="1852249e-7f88-4de9-aaa1-ae76d9e35678" providerId="ADAL" clId="{DEE9C5B2-64E8-4EDB-8C63-A2B3872186EE}" dt="2025-01-07T14:48:37.221" v="696" actId="478"/>
          <ac:picMkLst>
            <pc:docMk/>
            <pc:sldMk cId="470523839" sldId="280"/>
            <ac:picMk id="17" creationId="{367291BF-CADE-3E27-1BB9-99B469E01E56}"/>
          </ac:picMkLst>
        </pc:picChg>
      </pc:sldChg>
      <pc:sldChg chg="addSp delSp modSp mod">
        <pc:chgData name="J.Leenders | Pax Christi College" userId="1852249e-7f88-4de9-aaa1-ae76d9e35678" providerId="ADAL" clId="{DEE9C5B2-64E8-4EDB-8C63-A2B3872186EE}" dt="2025-01-07T13:57:23.474" v="20" actId="1076"/>
        <pc:sldMkLst>
          <pc:docMk/>
          <pc:sldMk cId="3072544598" sldId="281"/>
        </pc:sldMkLst>
        <pc:spChg chg="add del mod">
          <ac:chgData name="J.Leenders | Pax Christi College" userId="1852249e-7f88-4de9-aaa1-ae76d9e35678" providerId="ADAL" clId="{DEE9C5B2-64E8-4EDB-8C63-A2B3872186EE}" dt="2025-01-07T13:56:16.974" v="7" actId="478"/>
          <ac:spMkLst>
            <pc:docMk/>
            <pc:sldMk cId="3072544598" sldId="281"/>
            <ac:spMk id="5" creationId="{E0AAE420-75E1-855A-ADD0-DC87EDAA1BA8}"/>
          </ac:spMkLst>
        </pc:spChg>
        <pc:picChg chg="add mod">
          <ac:chgData name="J.Leenders | Pax Christi College" userId="1852249e-7f88-4de9-aaa1-ae76d9e35678" providerId="ADAL" clId="{DEE9C5B2-64E8-4EDB-8C63-A2B3872186EE}" dt="2025-01-07T13:56:25.430" v="9" actId="1076"/>
          <ac:picMkLst>
            <pc:docMk/>
            <pc:sldMk cId="3072544598" sldId="281"/>
            <ac:picMk id="4" creationId="{AC025674-D8C4-5479-2D73-911635A8330F}"/>
          </ac:picMkLst>
        </pc:picChg>
        <pc:picChg chg="mod">
          <ac:chgData name="J.Leenders | Pax Christi College" userId="1852249e-7f88-4de9-aaa1-ae76d9e35678" providerId="ADAL" clId="{DEE9C5B2-64E8-4EDB-8C63-A2B3872186EE}" dt="2025-01-07T13:57:12.949" v="18" actId="1076"/>
          <ac:picMkLst>
            <pc:docMk/>
            <pc:sldMk cId="3072544598" sldId="281"/>
            <ac:picMk id="9" creationId="{9AC77F10-0881-5F6B-D7E8-D0CC1D9753FD}"/>
          </ac:picMkLst>
        </pc:picChg>
        <pc:picChg chg="mod">
          <ac:chgData name="J.Leenders | Pax Christi College" userId="1852249e-7f88-4de9-aaa1-ae76d9e35678" providerId="ADAL" clId="{DEE9C5B2-64E8-4EDB-8C63-A2B3872186EE}" dt="2025-01-07T13:57:23.474" v="20" actId="1076"/>
          <ac:picMkLst>
            <pc:docMk/>
            <pc:sldMk cId="3072544598" sldId="281"/>
            <ac:picMk id="12" creationId="{57836CE4-CB24-3B4D-89A3-EC1A39CB3378}"/>
          </ac:picMkLst>
        </pc:picChg>
        <pc:picChg chg="mod">
          <ac:chgData name="J.Leenders | Pax Christi College" userId="1852249e-7f88-4de9-aaa1-ae76d9e35678" providerId="ADAL" clId="{DEE9C5B2-64E8-4EDB-8C63-A2B3872186EE}" dt="2025-01-07T13:56:22.708" v="8" actId="1076"/>
          <ac:picMkLst>
            <pc:docMk/>
            <pc:sldMk cId="3072544598" sldId="281"/>
            <ac:picMk id="13" creationId="{0F61858D-A73E-6368-3DFA-E1429B344826}"/>
          </ac:picMkLst>
        </pc:picChg>
        <pc:picChg chg="mod">
          <ac:chgData name="J.Leenders | Pax Christi College" userId="1852249e-7f88-4de9-aaa1-ae76d9e35678" providerId="ADAL" clId="{DEE9C5B2-64E8-4EDB-8C63-A2B3872186EE}" dt="2025-01-07T13:57:03.827" v="15" actId="1076"/>
          <ac:picMkLst>
            <pc:docMk/>
            <pc:sldMk cId="3072544598" sldId="281"/>
            <ac:picMk id="14" creationId="{D479719B-8BC1-DD32-626F-FFD09B42C9D5}"/>
          </ac:picMkLst>
        </pc:picChg>
        <pc:picChg chg="mod">
          <ac:chgData name="J.Leenders | Pax Christi College" userId="1852249e-7f88-4de9-aaa1-ae76d9e35678" providerId="ADAL" clId="{DEE9C5B2-64E8-4EDB-8C63-A2B3872186EE}" dt="2025-01-07T13:57:19.971" v="19" actId="1076"/>
          <ac:picMkLst>
            <pc:docMk/>
            <pc:sldMk cId="3072544598" sldId="281"/>
            <ac:picMk id="19" creationId="{08279563-9EBE-D148-5473-40B0C2D791E8}"/>
          </ac:picMkLst>
        </pc:picChg>
      </pc:sldChg>
      <pc:sldChg chg="del">
        <pc:chgData name="J.Leenders | Pax Christi College" userId="1852249e-7f88-4de9-aaa1-ae76d9e35678" providerId="ADAL" clId="{DEE9C5B2-64E8-4EDB-8C63-A2B3872186EE}" dt="2025-01-07T13:57:36.178" v="21" actId="2696"/>
        <pc:sldMkLst>
          <pc:docMk/>
          <pc:sldMk cId="2510955588" sldId="282"/>
        </pc:sldMkLst>
      </pc:sldChg>
      <pc:sldChg chg="add ord">
        <pc:chgData name="J.Leenders | Pax Christi College" userId="1852249e-7f88-4de9-aaa1-ae76d9e35678" providerId="ADAL" clId="{DEE9C5B2-64E8-4EDB-8C63-A2B3872186EE}" dt="2025-01-07T13:58:10.047" v="24"/>
        <pc:sldMkLst>
          <pc:docMk/>
          <pc:sldMk cId="3456378029" sldId="285"/>
        </pc:sldMkLst>
      </pc:sldChg>
      <pc:sldChg chg="delSp modSp add mod">
        <pc:chgData name="J.Leenders | Pax Christi College" userId="1852249e-7f88-4de9-aaa1-ae76d9e35678" providerId="ADAL" clId="{DEE9C5B2-64E8-4EDB-8C63-A2B3872186EE}" dt="2025-01-07T14:02:59.531" v="152" actId="1076"/>
        <pc:sldMkLst>
          <pc:docMk/>
          <pc:sldMk cId="147565051" sldId="286"/>
        </pc:sldMkLst>
        <pc:spChg chg="mod">
          <ac:chgData name="J.Leenders | Pax Christi College" userId="1852249e-7f88-4de9-aaa1-ae76d9e35678" providerId="ADAL" clId="{DEE9C5B2-64E8-4EDB-8C63-A2B3872186EE}" dt="2025-01-07T14:01:08.202" v="55" actId="20577"/>
          <ac:spMkLst>
            <pc:docMk/>
            <pc:sldMk cId="147565051" sldId="286"/>
            <ac:spMk id="2" creationId="{C62C0A70-C307-6473-20FE-96EE66BAFA4A}"/>
          </ac:spMkLst>
        </pc:spChg>
        <pc:spChg chg="mod">
          <ac:chgData name="J.Leenders | Pax Christi College" userId="1852249e-7f88-4de9-aaa1-ae76d9e35678" providerId="ADAL" clId="{DEE9C5B2-64E8-4EDB-8C63-A2B3872186EE}" dt="2025-01-07T14:02:16.021" v="136" actId="6549"/>
          <ac:spMkLst>
            <pc:docMk/>
            <pc:sldMk cId="147565051" sldId="286"/>
            <ac:spMk id="12" creationId="{E9CEDB27-0BE4-C938-8679-45D11DE776DC}"/>
          </ac:spMkLst>
        </pc:spChg>
        <pc:spChg chg="mod">
          <ac:chgData name="J.Leenders | Pax Christi College" userId="1852249e-7f88-4de9-aaa1-ae76d9e35678" providerId="ADAL" clId="{DEE9C5B2-64E8-4EDB-8C63-A2B3872186EE}" dt="2025-01-07T14:02:38.805" v="147" actId="6549"/>
          <ac:spMkLst>
            <pc:docMk/>
            <pc:sldMk cId="147565051" sldId="286"/>
            <ac:spMk id="13" creationId="{0CA3C3A7-0479-0CEA-F4C2-A35883F91426}"/>
          </ac:spMkLst>
        </pc:spChg>
        <pc:picChg chg="del mod">
          <ac:chgData name="J.Leenders | Pax Christi College" userId="1852249e-7f88-4de9-aaa1-ae76d9e35678" providerId="ADAL" clId="{DEE9C5B2-64E8-4EDB-8C63-A2B3872186EE}" dt="2025-01-07T14:02:21.968" v="139" actId="478"/>
          <ac:picMkLst>
            <pc:docMk/>
            <pc:sldMk cId="147565051" sldId="286"/>
            <ac:picMk id="3" creationId="{3D1FE63A-8BCD-1E83-0B1D-9BCFD7A24EC1}"/>
          </ac:picMkLst>
        </pc:picChg>
        <pc:picChg chg="mod">
          <ac:chgData name="J.Leenders | Pax Christi College" userId="1852249e-7f88-4de9-aaa1-ae76d9e35678" providerId="ADAL" clId="{DEE9C5B2-64E8-4EDB-8C63-A2B3872186EE}" dt="2025-01-07T14:02:59.531" v="152" actId="1076"/>
          <ac:picMkLst>
            <pc:docMk/>
            <pc:sldMk cId="147565051" sldId="286"/>
            <ac:picMk id="4" creationId="{A7DE5A80-12AD-2B41-1E6E-D5B4A15DA9F6}"/>
          </ac:picMkLst>
        </pc:picChg>
        <pc:picChg chg="mod">
          <ac:chgData name="J.Leenders | Pax Christi College" userId="1852249e-7f88-4de9-aaa1-ae76d9e35678" providerId="ADAL" clId="{DEE9C5B2-64E8-4EDB-8C63-A2B3872186EE}" dt="2025-01-07T14:02:48.060" v="149" actId="1076"/>
          <ac:picMkLst>
            <pc:docMk/>
            <pc:sldMk cId="147565051" sldId="286"/>
            <ac:picMk id="5" creationId="{94661DF0-D910-8EE3-271F-6A702B03E047}"/>
          </ac:picMkLst>
        </pc:picChg>
        <pc:picChg chg="mod">
          <ac:chgData name="J.Leenders | Pax Christi College" userId="1852249e-7f88-4de9-aaa1-ae76d9e35678" providerId="ADAL" clId="{DEE9C5B2-64E8-4EDB-8C63-A2B3872186EE}" dt="2025-01-07T14:02:51.179" v="150" actId="1076"/>
          <ac:picMkLst>
            <pc:docMk/>
            <pc:sldMk cId="147565051" sldId="286"/>
            <ac:picMk id="6" creationId="{3FB0335A-1655-8D59-6F20-66BEF52BF525}"/>
          </ac:picMkLst>
        </pc:picChg>
        <pc:picChg chg="mod">
          <ac:chgData name="J.Leenders | Pax Christi College" userId="1852249e-7f88-4de9-aaa1-ae76d9e35678" providerId="ADAL" clId="{DEE9C5B2-64E8-4EDB-8C63-A2B3872186EE}" dt="2025-01-07T14:02:54.579" v="151" actId="1076"/>
          <ac:picMkLst>
            <pc:docMk/>
            <pc:sldMk cId="147565051" sldId="286"/>
            <ac:picMk id="7" creationId="{C4B66F37-A40F-5492-9B7D-92913B027792}"/>
          </ac:picMkLst>
        </pc:picChg>
        <pc:picChg chg="del">
          <ac:chgData name="J.Leenders | Pax Christi College" userId="1852249e-7f88-4de9-aaa1-ae76d9e35678" providerId="ADAL" clId="{DEE9C5B2-64E8-4EDB-8C63-A2B3872186EE}" dt="2025-01-07T14:02:28.132" v="140" actId="478"/>
          <ac:picMkLst>
            <pc:docMk/>
            <pc:sldMk cId="147565051" sldId="286"/>
            <ac:picMk id="9" creationId="{6E4FB77C-CA5F-1DF5-CEB3-E18FFDEE18AC}"/>
          </ac:picMkLst>
        </pc:picChg>
        <pc:picChg chg="del">
          <ac:chgData name="J.Leenders | Pax Christi College" userId="1852249e-7f88-4de9-aaa1-ae76d9e35678" providerId="ADAL" clId="{DEE9C5B2-64E8-4EDB-8C63-A2B3872186EE}" dt="2025-01-07T14:02:40.982" v="148" actId="478"/>
          <ac:picMkLst>
            <pc:docMk/>
            <pc:sldMk cId="147565051" sldId="286"/>
            <ac:picMk id="10" creationId="{375D7858-AB2B-201A-E880-EBBE7793C93F}"/>
          </ac:picMkLst>
        </pc:picChg>
      </pc:sldChg>
      <pc:sldChg chg="addSp delSp modSp add mod">
        <pc:chgData name="J.Leenders | Pax Christi College" userId="1852249e-7f88-4de9-aaa1-ae76d9e35678" providerId="ADAL" clId="{DEE9C5B2-64E8-4EDB-8C63-A2B3872186EE}" dt="2025-01-07T14:32:06.491" v="389" actId="122"/>
        <pc:sldMkLst>
          <pc:docMk/>
          <pc:sldMk cId="1002736109" sldId="287"/>
        </pc:sldMkLst>
        <pc:spChg chg="mod">
          <ac:chgData name="J.Leenders | Pax Christi College" userId="1852249e-7f88-4de9-aaa1-ae76d9e35678" providerId="ADAL" clId="{DEE9C5B2-64E8-4EDB-8C63-A2B3872186EE}" dt="2025-01-07T14:03:20.147" v="164" actId="20577"/>
          <ac:spMkLst>
            <pc:docMk/>
            <pc:sldMk cId="1002736109" sldId="287"/>
            <ac:spMk id="2" creationId="{F2BF6894-E232-4B42-0B05-9779E8FC511B}"/>
          </ac:spMkLst>
        </pc:spChg>
        <pc:spChg chg="add del mod">
          <ac:chgData name="J.Leenders | Pax Christi College" userId="1852249e-7f88-4de9-aaa1-ae76d9e35678" providerId="ADAL" clId="{DEE9C5B2-64E8-4EDB-8C63-A2B3872186EE}" dt="2025-01-07T14:21:15.995" v="206" actId="255"/>
          <ac:spMkLst>
            <pc:docMk/>
            <pc:sldMk cId="1002736109" sldId="287"/>
            <ac:spMk id="12" creationId="{B455E99C-1AAC-A714-3472-3E700260AC23}"/>
          </ac:spMkLst>
        </pc:spChg>
        <pc:spChg chg="mod">
          <ac:chgData name="J.Leenders | Pax Christi College" userId="1852249e-7f88-4de9-aaa1-ae76d9e35678" providerId="ADAL" clId="{DEE9C5B2-64E8-4EDB-8C63-A2B3872186EE}" dt="2025-01-07T14:03:40.930" v="170" actId="6549"/>
          <ac:spMkLst>
            <pc:docMk/>
            <pc:sldMk cId="1002736109" sldId="287"/>
            <ac:spMk id="13" creationId="{D2A6F079-46D9-5309-9298-0C3B176A3B30}"/>
          </ac:spMkLst>
        </pc:spChg>
        <pc:spChg chg="add del mod">
          <ac:chgData name="J.Leenders | Pax Christi College" userId="1852249e-7f88-4de9-aaa1-ae76d9e35678" providerId="ADAL" clId="{DEE9C5B2-64E8-4EDB-8C63-A2B3872186EE}" dt="2025-01-07T14:20:16.445" v="195"/>
          <ac:spMkLst>
            <pc:docMk/>
            <pc:sldMk cId="1002736109" sldId="287"/>
            <ac:spMk id="15" creationId="{FD494454-E28C-BBE3-C2EC-5FF3E657D114}"/>
          </ac:spMkLst>
        </pc:spChg>
        <pc:spChg chg="add mod">
          <ac:chgData name="J.Leenders | Pax Christi College" userId="1852249e-7f88-4de9-aaa1-ae76d9e35678" providerId="ADAL" clId="{DEE9C5B2-64E8-4EDB-8C63-A2B3872186EE}" dt="2025-01-07T14:21:26.551" v="208" actId="14100"/>
          <ac:spMkLst>
            <pc:docMk/>
            <pc:sldMk cId="1002736109" sldId="287"/>
            <ac:spMk id="16" creationId="{53531495-A6BC-B4F1-A847-34EB568FDBA7}"/>
          </ac:spMkLst>
        </pc:spChg>
        <pc:graphicFrameChg chg="add mod modGraphic">
          <ac:chgData name="J.Leenders | Pax Christi College" userId="1852249e-7f88-4de9-aaa1-ae76d9e35678" providerId="ADAL" clId="{DEE9C5B2-64E8-4EDB-8C63-A2B3872186EE}" dt="2025-01-07T14:31:48.508" v="386" actId="122"/>
          <ac:graphicFrameMkLst>
            <pc:docMk/>
            <pc:sldMk cId="1002736109" sldId="287"/>
            <ac:graphicFrameMk id="8" creationId="{3B31B1F9-17F7-5420-CC74-9355F0647BC3}"/>
          </ac:graphicFrameMkLst>
        </pc:graphicFrameChg>
        <pc:graphicFrameChg chg="add del modGraphic">
          <ac:chgData name="J.Leenders | Pax Christi College" userId="1852249e-7f88-4de9-aaa1-ae76d9e35678" providerId="ADAL" clId="{DEE9C5B2-64E8-4EDB-8C63-A2B3872186EE}" dt="2025-01-07T14:19:12.027" v="180" actId="3680"/>
          <ac:graphicFrameMkLst>
            <pc:docMk/>
            <pc:sldMk cId="1002736109" sldId="287"/>
            <ac:graphicFrameMk id="11" creationId="{6D91B42C-CA1B-99DA-E41E-45D144809748}"/>
          </ac:graphicFrameMkLst>
        </pc:graphicFrameChg>
        <pc:graphicFrameChg chg="add mod modGraphic">
          <ac:chgData name="J.Leenders | Pax Christi College" userId="1852249e-7f88-4de9-aaa1-ae76d9e35678" providerId="ADAL" clId="{DEE9C5B2-64E8-4EDB-8C63-A2B3872186EE}" dt="2025-01-07T14:32:06.491" v="389" actId="122"/>
          <ac:graphicFrameMkLst>
            <pc:docMk/>
            <pc:sldMk cId="1002736109" sldId="287"/>
            <ac:graphicFrameMk id="14" creationId="{93755FE2-B476-6DE6-5E32-D0527B273C2C}"/>
          </ac:graphicFrameMkLst>
        </pc:graphicFrameChg>
        <pc:picChg chg="del">
          <ac:chgData name="J.Leenders | Pax Christi College" userId="1852249e-7f88-4de9-aaa1-ae76d9e35678" providerId="ADAL" clId="{DEE9C5B2-64E8-4EDB-8C63-A2B3872186EE}" dt="2025-01-07T14:03:34.408" v="166" actId="478"/>
          <ac:picMkLst>
            <pc:docMk/>
            <pc:sldMk cId="1002736109" sldId="287"/>
            <ac:picMk id="3" creationId="{B6FEC322-29B2-A0F6-828C-231F34F64332}"/>
          </ac:picMkLst>
        </pc:picChg>
        <pc:picChg chg="mod">
          <ac:chgData name="J.Leenders | Pax Christi College" userId="1852249e-7f88-4de9-aaa1-ae76d9e35678" providerId="ADAL" clId="{DEE9C5B2-64E8-4EDB-8C63-A2B3872186EE}" dt="2025-01-07T14:21:31.781" v="210" actId="1076"/>
          <ac:picMkLst>
            <pc:docMk/>
            <pc:sldMk cId="1002736109" sldId="287"/>
            <ac:picMk id="4" creationId="{75336A6F-CCA8-AF55-38D3-D41CBA0AAA4A}"/>
          </ac:picMkLst>
        </pc:picChg>
        <pc:picChg chg="del">
          <ac:chgData name="J.Leenders | Pax Christi College" userId="1852249e-7f88-4de9-aaa1-ae76d9e35678" providerId="ADAL" clId="{DEE9C5B2-64E8-4EDB-8C63-A2B3872186EE}" dt="2025-01-07T14:19:56.935" v="190" actId="478"/>
          <ac:picMkLst>
            <pc:docMk/>
            <pc:sldMk cId="1002736109" sldId="287"/>
            <ac:picMk id="5" creationId="{E6AFB862-3893-CF9C-7870-9C10EE6FE7B9}"/>
          </ac:picMkLst>
        </pc:picChg>
        <pc:picChg chg="mod">
          <ac:chgData name="J.Leenders | Pax Christi College" userId="1852249e-7f88-4de9-aaa1-ae76d9e35678" providerId="ADAL" clId="{DEE9C5B2-64E8-4EDB-8C63-A2B3872186EE}" dt="2025-01-07T14:21:33.895" v="211" actId="1076"/>
          <ac:picMkLst>
            <pc:docMk/>
            <pc:sldMk cId="1002736109" sldId="287"/>
            <ac:picMk id="6" creationId="{EE9812DD-1C2C-E5C8-AE8C-0F1F847383D6}"/>
          </ac:picMkLst>
        </pc:picChg>
        <pc:picChg chg="del">
          <ac:chgData name="J.Leenders | Pax Christi College" userId="1852249e-7f88-4de9-aaa1-ae76d9e35678" providerId="ADAL" clId="{DEE9C5B2-64E8-4EDB-8C63-A2B3872186EE}" dt="2025-01-07T14:20:34.843" v="197" actId="478"/>
          <ac:picMkLst>
            <pc:docMk/>
            <pc:sldMk cId="1002736109" sldId="287"/>
            <ac:picMk id="7" creationId="{77CF36B0-28F3-CAE9-65F2-1584364EBD83}"/>
          </ac:picMkLst>
        </pc:picChg>
        <pc:picChg chg="del">
          <ac:chgData name="J.Leenders | Pax Christi College" userId="1852249e-7f88-4de9-aaa1-ae76d9e35678" providerId="ADAL" clId="{DEE9C5B2-64E8-4EDB-8C63-A2B3872186EE}" dt="2025-01-07T14:03:35.397" v="167" actId="478"/>
          <ac:picMkLst>
            <pc:docMk/>
            <pc:sldMk cId="1002736109" sldId="287"/>
            <ac:picMk id="9" creationId="{E350F602-374C-A637-1A28-F91B3469F5A9}"/>
          </ac:picMkLst>
        </pc:picChg>
        <pc:picChg chg="del">
          <ac:chgData name="J.Leenders | Pax Christi College" userId="1852249e-7f88-4de9-aaa1-ae76d9e35678" providerId="ADAL" clId="{DEE9C5B2-64E8-4EDB-8C63-A2B3872186EE}" dt="2025-01-07T14:16:44.777" v="171" actId="478"/>
          <ac:picMkLst>
            <pc:docMk/>
            <pc:sldMk cId="1002736109" sldId="287"/>
            <ac:picMk id="10" creationId="{ADC1F36E-7D30-46A2-5661-27C7A8289A2E}"/>
          </ac:picMkLst>
        </pc:picChg>
      </pc:sldChg>
      <pc:sldChg chg="addSp delSp modSp add mod">
        <pc:chgData name="J.Leenders | Pax Christi College" userId="1852249e-7f88-4de9-aaa1-ae76d9e35678" providerId="ADAL" clId="{DEE9C5B2-64E8-4EDB-8C63-A2B3872186EE}" dt="2025-01-07T14:36:31.460" v="611" actId="20577"/>
        <pc:sldMkLst>
          <pc:docMk/>
          <pc:sldMk cId="357465532" sldId="288"/>
        </pc:sldMkLst>
        <pc:spChg chg="mod">
          <ac:chgData name="J.Leenders | Pax Christi College" userId="1852249e-7f88-4de9-aaa1-ae76d9e35678" providerId="ADAL" clId="{DEE9C5B2-64E8-4EDB-8C63-A2B3872186EE}" dt="2025-01-07T14:32:27.307" v="402" actId="20577"/>
          <ac:spMkLst>
            <pc:docMk/>
            <pc:sldMk cId="357465532" sldId="288"/>
            <ac:spMk id="2" creationId="{84B9817D-8D01-D70C-FB46-2DA061533AB4}"/>
          </ac:spMkLst>
        </pc:spChg>
        <pc:spChg chg="add del mod">
          <ac:chgData name="J.Leenders | Pax Christi College" userId="1852249e-7f88-4de9-aaa1-ae76d9e35678" providerId="ADAL" clId="{DEE9C5B2-64E8-4EDB-8C63-A2B3872186EE}" dt="2025-01-07T14:33:25.992" v="412" actId="478"/>
          <ac:spMkLst>
            <pc:docMk/>
            <pc:sldMk cId="357465532" sldId="288"/>
            <ac:spMk id="11" creationId="{BD621DC0-5A61-3EDE-9F87-CC90ACD2440E}"/>
          </ac:spMkLst>
        </pc:spChg>
        <pc:spChg chg="del mod">
          <ac:chgData name="J.Leenders | Pax Christi College" userId="1852249e-7f88-4de9-aaa1-ae76d9e35678" providerId="ADAL" clId="{DEE9C5B2-64E8-4EDB-8C63-A2B3872186EE}" dt="2025-01-07T14:32:46.020" v="405" actId="478"/>
          <ac:spMkLst>
            <pc:docMk/>
            <pc:sldMk cId="357465532" sldId="288"/>
            <ac:spMk id="12" creationId="{A19D976F-1CF3-ED3A-0EF0-47209D320E8A}"/>
          </ac:spMkLst>
        </pc:spChg>
        <pc:spChg chg="mod">
          <ac:chgData name="J.Leenders | Pax Christi College" userId="1852249e-7f88-4de9-aaa1-ae76d9e35678" providerId="ADAL" clId="{DEE9C5B2-64E8-4EDB-8C63-A2B3872186EE}" dt="2025-01-07T14:36:31.460" v="611" actId="20577"/>
          <ac:spMkLst>
            <pc:docMk/>
            <pc:sldMk cId="357465532" sldId="288"/>
            <ac:spMk id="13" creationId="{85E53FF4-ED84-955D-E69D-59C9F51652B8}"/>
          </ac:spMkLst>
        </pc:spChg>
        <pc:picChg chg="del">
          <ac:chgData name="J.Leenders | Pax Christi College" userId="1852249e-7f88-4de9-aaa1-ae76d9e35678" providerId="ADAL" clId="{DEE9C5B2-64E8-4EDB-8C63-A2B3872186EE}" dt="2025-01-07T14:33:09.798" v="408" actId="478"/>
          <ac:picMkLst>
            <pc:docMk/>
            <pc:sldMk cId="357465532" sldId="288"/>
            <ac:picMk id="4" creationId="{7D55532F-2EE6-592C-5B5D-79C871C1F3DC}"/>
          </ac:picMkLst>
        </pc:picChg>
        <pc:picChg chg="del">
          <ac:chgData name="J.Leenders | Pax Christi College" userId="1852249e-7f88-4de9-aaa1-ae76d9e35678" providerId="ADAL" clId="{DEE9C5B2-64E8-4EDB-8C63-A2B3872186EE}" dt="2025-01-07T14:33:28.079" v="413" actId="478"/>
          <ac:picMkLst>
            <pc:docMk/>
            <pc:sldMk cId="357465532" sldId="288"/>
            <ac:picMk id="5" creationId="{51FE1356-ED1A-17F9-DB3B-FF1D0CF86D65}"/>
          </ac:picMkLst>
        </pc:picChg>
        <pc:picChg chg="del">
          <ac:chgData name="J.Leenders | Pax Christi College" userId="1852249e-7f88-4de9-aaa1-ae76d9e35678" providerId="ADAL" clId="{DEE9C5B2-64E8-4EDB-8C63-A2B3872186EE}" dt="2025-01-07T14:33:29.073" v="414" actId="478"/>
          <ac:picMkLst>
            <pc:docMk/>
            <pc:sldMk cId="357465532" sldId="288"/>
            <ac:picMk id="6" creationId="{6453CDB3-7948-02E9-5359-1AEC4AFA98DC}"/>
          </ac:picMkLst>
        </pc:picChg>
        <pc:picChg chg="del">
          <ac:chgData name="J.Leenders | Pax Christi College" userId="1852249e-7f88-4de9-aaa1-ae76d9e35678" providerId="ADAL" clId="{DEE9C5B2-64E8-4EDB-8C63-A2B3872186EE}" dt="2025-01-07T14:33:30.036" v="415" actId="478"/>
          <ac:picMkLst>
            <pc:docMk/>
            <pc:sldMk cId="357465532" sldId="288"/>
            <ac:picMk id="7" creationId="{06D59FA9-8D82-BFDD-CE29-CD4E0F433988}"/>
          </ac:picMkLst>
        </pc:picChg>
      </pc:sldChg>
      <pc:sldChg chg="addSp delSp modSp add mod">
        <pc:chgData name="J.Leenders | Pax Christi College" userId="1852249e-7f88-4de9-aaa1-ae76d9e35678" providerId="ADAL" clId="{DEE9C5B2-64E8-4EDB-8C63-A2B3872186EE}" dt="2025-01-07T14:41:13.731" v="674" actId="1076"/>
        <pc:sldMkLst>
          <pc:docMk/>
          <pc:sldMk cId="2624981750" sldId="289"/>
        </pc:sldMkLst>
        <pc:spChg chg="mod">
          <ac:chgData name="J.Leenders | Pax Christi College" userId="1852249e-7f88-4de9-aaa1-ae76d9e35678" providerId="ADAL" clId="{DEE9C5B2-64E8-4EDB-8C63-A2B3872186EE}" dt="2025-01-07T14:39:51.581" v="656" actId="20577"/>
          <ac:spMkLst>
            <pc:docMk/>
            <pc:sldMk cId="2624981750" sldId="289"/>
            <ac:spMk id="2" creationId="{BA214E15-8309-165B-32F3-5014DDAAB6C3}"/>
          </ac:spMkLst>
        </pc:spChg>
        <pc:spChg chg="add del mod">
          <ac:chgData name="J.Leenders | Pax Christi College" userId="1852249e-7f88-4de9-aaa1-ae76d9e35678" providerId="ADAL" clId="{DEE9C5B2-64E8-4EDB-8C63-A2B3872186EE}" dt="2025-01-07T14:40:03.875" v="660"/>
          <ac:spMkLst>
            <pc:docMk/>
            <pc:sldMk cId="2624981750" sldId="289"/>
            <ac:spMk id="8" creationId="{FACDD935-6025-139D-C632-E6A3220E4C9B}"/>
          </ac:spMkLst>
        </pc:spChg>
        <pc:spChg chg="add mod">
          <ac:chgData name="J.Leenders | Pax Christi College" userId="1852249e-7f88-4de9-aaa1-ae76d9e35678" providerId="ADAL" clId="{DEE9C5B2-64E8-4EDB-8C63-A2B3872186EE}" dt="2025-01-07T14:41:02.962" v="672" actId="20577"/>
          <ac:spMkLst>
            <pc:docMk/>
            <pc:sldMk cId="2624981750" sldId="289"/>
            <ac:spMk id="11" creationId="{15F09535-D93C-68CF-166A-E81E04B22DF1}"/>
          </ac:spMkLst>
        </pc:spChg>
        <pc:spChg chg="del mod">
          <ac:chgData name="J.Leenders | Pax Christi College" userId="1852249e-7f88-4de9-aaa1-ae76d9e35678" providerId="ADAL" clId="{DEE9C5B2-64E8-4EDB-8C63-A2B3872186EE}" dt="2025-01-07T14:38:48.056" v="613" actId="478"/>
          <ac:spMkLst>
            <pc:docMk/>
            <pc:sldMk cId="2624981750" sldId="289"/>
            <ac:spMk id="12" creationId="{A009CBA8-0232-D456-209F-4546768E595A}"/>
          </ac:spMkLst>
        </pc:spChg>
        <pc:spChg chg="del mod">
          <ac:chgData name="J.Leenders | Pax Christi College" userId="1852249e-7f88-4de9-aaa1-ae76d9e35678" providerId="ADAL" clId="{DEE9C5B2-64E8-4EDB-8C63-A2B3872186EE}" dt="2025-01-07T14:39:02.369" v="619" actId="478"/>
          <ac:spMkLst>
            <pc:docMk/>
            <pc:sldMk cId="2624981750" sldId="289"/>
            <ac:spMk id="13" creationId="{B61A3363-8441-84B2-7BA1-87996613AE9C}"/>
          </ac:spMkLst>
        </pc:spChg>
        <pc:picChg chg="del">
          <ac:chgData name="J.Leenders | Pax Christi College" userId="1852249e-7f88-4de9-aaa1-ae76d9e35678" providerId="ADAL" clId="{DEE9C5B2-64E8-4EDB-8C63-A2B3872186EE}" dt="2025-01-07T14:38:55.663" v="616" actId="478"/>
          <ac:picMkLst>
            <pc:docMk/>
            <pc:sldMk cId="2624981750" sldId="289"/>
            <ac:picMk id="3" creationId="{FEE080AE-B9D4-74E9-724C-E09BE3794C7A}"/>
          </ac:picMkLst>
        </pc:picChg>
        <pc:picChg chg="mod">
          <ac:chgData name="J.Leenders | Pax Christi College" userId="1852249e-7f88-4de9-aaa1-ae76d9e35678" providerId="ADAL" clId="{DEE9C5B2-64E8-4EDB-8C63-A2B3872186EE}" dt="2025-01-07T14:40:51.510" v="666" actId="1076"/>
          <ac:picMkLst>
            <pc:docMk/>
            <pc:sldMk cId="2624981750" sldId="289"/>
            <ac:picMk id="5" creationId="{9213D2DD-87B3-2ED6-BCD6-084185F23040}"/>
          </ac:picMkLst>
        </pc:picChg>
        <pc:picChg chg="mod">
          <ac:chgData name="J.Leenders | Pax Christi College" userId="1852249e-7f88-4de9-aaa1-ae76d9e35678" providerId="ADAL" clId="{DEE9C5B2-64E8-4EDB-8C63-A2B3872186EE}" dt="2025-01-07T14:41:10.821" v="673" actId="1076"/>
          <ac:picMkLst>
            <pc:docMk/>
            <pc:sldMk cId="2624981750" sldId="289"/>
            <ac:picMk id="6" creationId="{244B05B1-D680-4D53-411A-664F71A99373}"/>
          </ac:picMkLst>
        </pc:picChg>
        <pc:picChg chg="mod">
          <ac:chgData name="J.Leenders | Pax Christi College" userId="1852249e-7f88-4de9-aaa1-ae76d9e35678" providerId="ADAL" clId="{DEE9C5B2-64E8-4EDB-8C63-A2B3872186EE}" dt="2025-01-07T14:41:13.731" v="674" actId="1076"/>
          <ac:picMkLst>
            <pc:docMk/>
            <pc:sldMk cId="2624981750" sldId="289"/>
            <ac:picMk id="7" creationId="{383B59D8-F451-AE76-A1C5-F05E9ACEEB2F}"/>
          </ac:picMkLst>
        </pc:picChg>
        <pc:picChg chg="del">
          <ac:chgData name="J.Leenders | Pax Christi College" userId="1852249e-7f88-4de9-aaa1-ae76d9e35678" providerId="ADAL" clId="{DEE9C5B2-64E8-4EDB-8C63-A2B3872186EE}" dt="2025-01-07T14:38:54.762" v="615" actId="478"/>
          <ac:picMkLst>
            <pc:docMk/>
            <pc:sldMk cId="2624981750" sldId="289"/>
            <ac:picMk id="9" creationId="{3083775E-BC27-C356-71CA-6AC841AA3649}"/>
          </ac:picMkLst>
        </pc:picChg>
        <pc:picChg chg="del">
          <ac:chgData name="J.Leenders | Pax Christi College" userId="1852249e-7f88-4de9-aaa1-ae76d9e35678" providerId="ADAL" clId="{DEE9C5B2-64E8-4EDB-8C63-A2B3872186EE}" dt="2025-01-07T14:39:03.493" v="620" actId="478"/>
          <ac:picMkLst>
            <pc:docMk/>
            <pc:sldMk cId="2624981750" sldId="289"/>
            <ac:picMk id="10" creationId="{AEDA015C-28F1-17ED-0DF2-D580176541F3}"/>
          </ac:picMkLst>
        </pc:picChg>
      </pc:sldChg>
      <pc:sldChg chg="modSp add mod">
        <pc:chgData name="J.Leenders | Pax Christi College" userId="1852249e-7f88-4de9-aaa1-ae76d9e35678" providerId="ADAL" clId="{DEE9C5B2-64E8-4EDB-8C63-A2B3872186EE}" dt="2025-01-07T14:43:23.786" v="689" actId="1076"/>
        <pc:sldMkLst>
          <pc:docMk/>
          <pc:sldMk cId="2072528359" sldId="290"/>
        </pc:sldMkLst>
        <pc:spChg chg="mod">
          <ac:chgData name="J.Leenders | Pax Christi College" userId="1852249e-7f88-4de9-aaa1-ae76d9e35678" providerId="ADAL" clId="{DEE9C5B2-64E8-4EDB-8C63-A2B3872186EE}" dt="2025-01-07T14:42:07.242" v="678" actId="20577"/>
          <ac:spMkLst>
            <pc:docMk/>
            <pc:sldMk cId="2072528359" sldId="290"/>
            <ac:spMk id="2" creationId="{D89D43DE-8B46-8058-4995-751E314977D2}"/>
          </ac:spMkLst>
        </pc:spChg>
        <pc:spChg chg="mod">
          <ac:chgData name="J.Leenders | Pax Christi College" userId="1852249e-7f88-4de9-aaa1-ae76d9e35678" providerId="ADAL" clId="{DEE9C5B2-64E8-4EDB-8C63-A2B3872186EE}" dt="2025-01-07T14:43:12.352" v="686" actId="20577"/>
          <ac:spMkLst>
            <pc:docMk/>
            <pc:sldMk cId="2072528359" sldId="290"/>
            <ac:spMk id="11" creationId="{76C76898-D3D2-A4E4-0E21-E8F1226450F9}"/>
          </ac:spMkLst>
        </pc:spChg>
        <pc:picChg chg="mod">
          <ac:chgData name="J.Leenders | Pax Christi College" userId="1852249e-7f88-4de9-aaa1-ae76d9e35678" providerId="ADAL" clId="{DEE9C5B2-64E8-4EDB-8C63-A2B3872186EE}" dt="2025-01-07T14:43:23.786" v="689" actId="1076"/>
          <ac:picMkLst>
            <pc:docMk/>
            <pc:sldMk cId="2072528359" sldId="290"/>
            <ac:picMk id="5" creationId="{5F31AD0D-02F2-2FC9-22F5-D9D932756CBC}"/>
          </ac:picMkLst>
        </pc:picChg>
        <pc:picChg chg="mod">
          <ac:chgData name="J.Leenders | Pax Christi College" userId="1852249e-7f88-4de9-aaa1-ae76d9e35678" providerId="ADAL" clId="{DEE9C5B2-64E8-4EDB-8C63-A2B3872186EE}" dt="2025-01-07T14:43:21.410" v="688" actId="1076"/>
          <ac:picMkLst>
            <pc:docMk/>
            <pc:sldMk cId="2072528359" sldId="290"/>
            <ac:picMk id="6" creationId="{A91A105D-5EE9-F49E-290B-1C493A3172B0}"/>
          </ac:picMkLst>
        </pc:picChg>
        <pc:picChg chg="mod">
          <ac:chgData name="J.Leenders | Pax Christi College" userId="1852249e-7f88-4de9-aaa1-ae76d9e35678" providerId="ADAL" clId="{DEE9C5B2-64E8-4EDB-8C63-A2B3872186EE}" dt="2025-01-07T14:43:16.294" v="687" actId="1076"/>
          <ac:picMkLst>
            <pc:docMk/>
            <pc:sldMk cId="2072528359" sldId="290"/>
            <ac:picMk id="7" creationId="{571D6FCC-595B-EE61-5D1E-9752A814FADF}"/>
          </ac:picMkLst>
        </pc:picChg>
      </pc:sldChg>
      <pc:sldChg chg="add del">
        <pc:chgData name="J.Leenders | Pax Christi College" userId="1852249e-7f88-4de9-aaa1-ae76d9e35678" providerId="ADAL" clId="{DEE9C5B2-64E8-4EDB-8C63-A2B3872186EE}" dt="2025-01-07T14:41:49.737" v="675" actId="2696"/>
        <pc:sldMkLst>
          <pc:docMk/>
          <pc:sldMk cId="2609633068" sldId="290"/>
        </pc:sldMkLst>
      </pc:sldChg>
      <pc:sldChg chg="add del">
        <pc:chgData name="J.Leenders | Pax Christi College" userId="1852249e-7f88-4de9-aaa1-ae76d9e35678" providerId="ADAL" clId="{DEE9C5B2-64E8-4EDB-8C63-A2B3872186EE}" dt="2025-01-07T14:41:54.001" v="676" actId="2696"/>
        <pc:sldMkLst>
          <pc:docMk/>
          <pc:sldMk cId="2097071263" sldId="29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2-05T10:41:41.3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2740 421,'-4'-2,"0"-1,-1 1,1 0,0 0,-1 1,1-1,-1 1,0 0,1 0,-1 0,0 1,1 0,-10 0,-3-1,-28-2,-1044-48,779 62,249-5,0 3,0 2,-60 21,95-22,1 1,1 2,0 0,1 2,-31 24,-5 3,6-6,2 1,2 3,1 2,2 2,3 2,1 2,-69 105,52-62,22-36,-35 72,63-107,0 1,1 1,1-1,1 1,1 0,1 1,-2 31,4-22,2 0,0 0,2 0,2-1,1 1,1-1,20 57,83 156,-88-207,1-1,1 0,2-2,38 40,29 13,193 140,-122-104,-99-76,2-3,103 51,-103-60,8 5,0-4,84 28,-52-31,0-5,3-5,0-4,0-5,157-1,249-37,-436 14,0-3,0-5,-2-2,108-44,48-26,-107 45,194-100,-283 124,-1-1,-1-1,-1-2,-2-2,0-1,-2-1,-1-2,-1-1,33-49,-47 56,0-2,-2 0,-1 0,-1-1,-1 0,-1-1,4-35,-1-19,-1-106,-30-562,15 717,-1 1,-2 0,-2 1,0-1,-3 2,-16-32,-14-16,-55-77,30 41,46 75,-1 2,-46-60,53 82,0 0,0 2,-2 0,0 0,0 2,-1 0,0 2,-1 0,-1 1,-35-11,-20 0,-133-19,87 19,-230-59,291 70,42 7,-1-1,1-1,-22-8,16 4,-1 2,0 0,0 1,-46-2,-109 9,118 1,-97-7,120-2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2-05T10:41:53.4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145 339,'0'-4,"1"1,0-1,0 1,0-1,0 1,0-1,1 1,-1-1,1 1,0 0,0 0,0 0,1 0,-1 1,1-1,-1 0,1 1,0 0,0 0,0 0,0 0,0 0,5-2,12-5,0 1,40-11,-31 10,128-32,-77 21,-25 11,0 1,1 3,0 3,84 6,-15 0,311-24,-267 11,-94 7,90-15,-18 0,0 6,196 11,-142 3,-106-1,106-5,-158-2,45-13,-52 10,1 1,46-2,558 6,-317 6,2943-3,-3238-2,53-9,-57 7,-1 0,1 2,28 0,-50 3,0-1,0 1,-1-1,1 1,0 0,-1 0,1 0,0 0,-1 1,0-1,1 1,-1-1,0 1,0 0,0 0,0 0,0 0,0 0,0 0,-1 1,1-1,-1 0,0 1,0-1,0 1,0 0,1 2,2 12,0-1,-1 1,1 27,2 6,1-19,-2-1,0 1,-3 0,0 0,-4 42,2-69,-1-1,0 0,0 1,0-1,0 0,0 0,-1 0,1 0,-1 0,0 0,0 0,0 0,0-1,-1 1,1-1,-1 1,1-1,-1 0,0 0,0 0,0-1,0 1,0-1,0 0,-1 1,1-1,0-1,0 1,-7 0,-11 1,1-1,0 0,-1-2,-21-3,-4 0,-364 2,217 3,2 12,-10 0,173-11,1 1,0 1,0 1,-51 17,50-12,-2-2,1-1,-58 5,23-11,29-1,1 1,-1 2,-44 9,-330 62,330-68,-144-5,90-4,-1565 3,1470-13,-8 0,-100 16,-387-6,532-7,-109-3,190 15,-130-4,155-10,54 7,-45-3,3 8,21 0,0-1,1-3,-1-2,-50-13,54 10,0 2,0 3,-1 1,-85 6,21 0,101-3,-52-3,62 3,0-1,0 1,0-1,0 1,0-1,0 1,0-1,0 0,0 0,0 0,0 0,0 0,1-1,-1 1,0-1,1 1,-1-1,1 1,0-1,-1 0,1 0,0 1,0-1,-1-3,2 4,0-1,0 0,1 0,-1 0,0 0,1 0,0 0,-1 1,1-1,0 0,0 0,0 1,0-1,0 0,0 1,0-1,0 1,1 0,-1-1,1 1,-1 0,1 0,-1 0,1 0,2-1,47-23,-9 10,1 2,89-15,95 2,170-21,226-14,387 58,-488 6,-417-3,-1-5,134-23,-133 10,0 6,173 0,-65 2,-31-1,1055 9,-603 4,-608-2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26560" cy="334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524783" y="0"/>
            <a:ext cx="4226560" cy="334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6014B-009C-4133-833D-31B6F2C38324}" type="datetimeFigureOut">
              <a:rPr lang="nl-NL" smtClean="0"/>
              <a:t>7-1-2025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876550" y="833438"/>
            <a:ext cx="4000500" cy="225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75361" y="3209499"/>
            <a:ext cx="7802879" cy="2625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334477"/>
            <a:ext cx="4226560" cy="334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524783" y="6334477"/>
            <a:ext cx="4226560" cy="334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6F99E-B3DE-4BE7-AF49-50B21F6D153F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14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8E08988-2283-AE52-FEAF-03BF92A0F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1AA130-C088-31B8-AD1A-996CEB2BB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17BAA-08F2-5C4D-B32F-CA5788AAD80A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79BBF7-952F-B8E2-E8D1-13C92355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C2CF77-70A8-3B92-6F7D-63F5B57E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BC97736-F5DB-E6FE-6737-FC9F2DDD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8072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019932-61B8-7553-F355-ABA9997D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F0D789-2BED-8A15-79CC-5B848D366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3CC00CD-6E62-767C-5570-4E32C97C5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D3C9-2FE5-FA47-8790-97703DE8B6E2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4FDCF2-22B6-DF44-A771-476C54DA3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4BAA52-4159-EF20-8905-E45F564F1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19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E3BE81-4FCB-6D28-690A-6E282780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FA2DEB-FA18-3C85-9658-4DE87FDD5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899C2E9-6CCA-5BF7-2B45-385B8911C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29F40-50D0-A245-83AC-623705A42D79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2B5C59-7D9C-85A4-6814-F274E4D9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2C2BA9-E349-8A2C-8F1A-64082B417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420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4F96F-7DEE-AF90-D023-FBDBD1CE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3E0241-C5AF-E7DD-9FA2-225B62F4F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5F3A0AF-6725-F454-7889-846E66062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BEC7FF2-62F5-EFC7-E9DD-539E0C3E7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157B-3A73-8D4E-90F8-1CA5791F9905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BD0BC0-0288-EEE6-7644-C25DA8E7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65DC221-8EB4-4926-38BA-745D345D9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781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9E008-030D-101E-67BD-3A963365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4B47AD-82E3-18FB-57D3-7D72C6B48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17F0180-99D2-EB80-6DDA-AFFF88E4B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EAFF851-9B3C-7316-D653-64FA8E87A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8CB225C-0473-D4BF-A869-77A953A84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DE2FDB9-A6DB-2D25-1A10-8D8ABD0E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7959-4C5B-004E-86B0-048B1ED928D8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ED7B484-D62F-826C-CA9B-D03A3B82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C60DE7A-BD2D-0E18-002A-A037F37E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340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A9EC35-5CE6-E1CC-28AC-89C5191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C3C987C-2261-A8AD-85DD-12E737B14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37C4-0CFF-9C4B-95C7-456D9F8886FB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284E140-EBAB-4CCB-C87F-E728D820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BDC0E77-3361-9D2B-1136-FAACEB75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963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A137329-345A-0E9F-D9E7-12BDF8CE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2C003-AEF0-3943-A285-B2C89BFA158D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D406C0B-CED9-B431-C921-3E1557B1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C6A02B-AADD-588E-5AD7-3B507D12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482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361C0-9B4C-FB64-6C08-87F1207CE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7288C7-D41D-19EA-3EF7-E8D64F07C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127243-3283-08B3-E2AC-CCC0D5088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5440F58-6ABF-A39A-AFE0-95FF0DA2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CEBF-4597-544F-82A1-A0C3F606769B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18BE976-EBB1-2D09-EE67-2A9D76AF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124662-6ED9-82C9-694C-786D6221F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588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DC8B8-4207-2C7D-AD73-ED99BCC1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7A4D22F-4EE8-7D71-DB97-A08AC0810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77BF1D8-9F79-5A64-CCF1-A356A2810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8F9CC1-4D9D-1444-75AE-167368430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61EF-D9D5-6E4B-B51A-B35BE7DD3E69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9636880-971E-35AA-CA79-047B07DA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4025BD-1282-DCC7-0F90-74B516962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393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8257E5-B942-FBF5-688D-6B12852D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13E485-7F6B-D3EB-0E7B-66360E4AE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E8FE4D0-9D40-8608-E247-C66FF35E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E383-B2D8-2342-B5C6-1041A99881D4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78FD37-7B17-B2E0-B874-D66BE5205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8AAE3F-19D0-22A0-3E20-D0B5FC2D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979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A0DFBBC-E37E-AA8C-42DC-816BF77D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0788DF-BD40-5D62-6D48-1F849AA3E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5693DE4-AC1E-E532-B100-0C63E580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82C9-CA88-F94C-BEF7-2027127687EB}" type="datetime1">
              <a:rPr lang="nl-NL" smtClean="0"/>
              <a:t>7-1-2025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021906-1AB6-2D63-8C43-90847B1D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E7C9F9-760F-298F-CC2E-00BD0D41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687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EA08186-D95E-6DC9-761B-6F106257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E90ECFE-0F1A-C27D-8693-5BFEEF8BE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E4AB5B-E22C-B4CE-E776-8E6499EB1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4BC57-6DBB-E443-82F0-2C5CD058C104}" type="datetimeFigureOut">
              <a:rPr lang="nl-NL" smtClean="0"/>
              <a:t>7-1-2025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58C5E9D-33AE-DE2F-F381-0B596547B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6A7B42-3ABB-D8DC-48BD-A87C19ADE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0C714-68D5-4F2A-97AC-2A52759F39C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833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https://industrialexpert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hyperlink" Target="https://www.flickr.com/photos/kateed/25151469223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gSo3rohGcg?feature=oembed" TargetMode="External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5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8.png"/><Relationship Id="rId5" Type="http://schemas.openxmlformats.org/officeDocument/2006/relationships/image" Target="../media/image11.png"/><Relationship Id="rId10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10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14.png"/><Relationship Id="rId4" Type="http://schemas.openxmlformats.org/officeDocument/2006/relationships/image" Target="../media/image43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svg"/><Relationship Id="rId18" Type="http://schemas.openxmlformats.org/officeDocument/2006/relationships/image" Target="../media/image26.png"/><Relationship Id="rId3" Type="http://schemas.openxmlformats.org/officeDocument/2006/relationships/image" Target="../media/image47.svg"/><Relationship Id="rId21" Type="http://schemas.openxmlformats.org/officeDocument/2006/relationships/image" Target="../media/image33.svg"/><Relationship Id="rId7" Type="http://schemas.openxmlformats.org/officeDocument/2006/relationships/image" Target="../media/image31.svg"/><Relationship Id="rId12" Type="http://schemas.openxmlformats.org/officeDocument/2006/relationships/image" Target="../media/image52.png"/><Relationship Id="rId17" Type="http://schemas.openxmlformats.org/officeDocument/2006/relationships/image" Target="../media/image29.svg"/><Relationship Id="rId2" Type="http://schemas.openxmlformats.org/officeDocument/2006/relationships/image" Target="../media/image46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3.svg"/><Relationship Id="rId24" Type="http://schemas.openxmlformats.org/officeDocument/2006/relationships/image" Target="../media/image56.png"/><Relationship Id="rId5" Type="http://schemas.openxmlformats.org/officeDocument/2006/relationships/image" Target="../media/image49.svg"/><Relationship Id="rId15" Type="http://schemas.openxmlformats.org/officeDocument/2006/relationships/image" Target="../media/image25.svg"/><Relationship Id="rId23" Type="http://schemas.openxmlformats.org/officeDocument/2006/relationships/image" Target="../media/image55.png"/><Relationship Id="rId10" Type="http://schemas.openxmlformats.org/officeDocument/2006/relationships/image" Target="../media/image22.png"/><Relationship Id="rId19" Type="http://schemas.openxmlformats.org/officeDocument/2006/relationships/image" Target="../media/image27.svg"/><Relationship Id="rId4" Type="http://schemas.openxmlformats.org/officeDocument/2006/relationships/image" Target="../media/image48.png"/><Relationship Id="rId9" Type="http://schemas.openxmlformats.org/officeDocument/2006/relationships/image" Target="../media/image51.svg"/><Relationship Id="rId14" Type="http://schemas.openxmlformats.org/officeDocument/2006/relationships/image" Target="../media/image24.png"/><Relationship Id="rId22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svg"/><Relationship Id="rId18" Type="http://schemas.openxmlformats.org/officeDocument/2006/relationships/image" Target="../media/image26.png"/><Relationship Id="rId3" Type="http://schemas.openxmlformats.org/officeDocument/2006/relationships/image" Target="../media/image47.svg"/><Relationship Id="rId21" Type="http://schemas.openxmlformats.org/officeDocument/2006/relationships/image" Target="../media/image33.svg"/><Relationship Id="rId7" Type="http://schemas.openxmlformats.org/officeDocument/2006/relationships/image" Target="../media/image31.svg"/><Relationship Id="rId12" Type="http://schemas.openxmlformats.org/officeDocument/2006/relationships/image" Target="../media/image52.png"/><Relationship Id="rId17" Type="http://schemas.openxmlformats.org/officeDocument/2006/relationships/image" Target="../media/image29.svg"/><Relationship Id="rId2" Type="http://schemas.openxmlformats.org/officeDocument/2006/relationships/image" Target="../media/image46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3.svg"/><Relationship Id="rId5" Type="http://schemas.openxmlformats.org/officeDocument/2006/relationships/image" Target="../media/image49.svg"/><Relationship Id="rId15" Type="http://schemas.openxmlformats.org/officeDocument/2006/relationships/image" Target="../media/image25.svg"/><Relationship Id="rId23" Type="http://schemas.openxmlformats.org/officeDocument/2006/relationships/image" Target="../media/image58.png"/><Relationship Id="rId10" Type="http://schemas.openxmlformats.org/officeDocument/2006/relationships/image" Target="../media/image22.png"/><Relationship Id="rId19" Type="http://schemas.openxmlformats.org/officeDocument/2006/relationships/image" Target="../media/image27.svg"/><Relationship Id="rId4" Type="http://schemas.openxmlformats.org/officeDocument/2006/relationships/image" Target="../media/image48.png"/><Relationship Id="rId9" Type="http://schemas.openxmlformats.org/officeDocument/2006/relationships/image" Target="../media/image51.svg"/><Relationship Id="rId14" Type="http://schemas.openxmlformats.org/officeDocument/2006/relationships/image" Target="../media/image24.png"/><Relationship Id="rId22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svg"/><Relationship Id="rId18" Type="http://schemas.openxmlformats.org/officeDocument/2006/relationships/image" Target="../media/image26.png"/><Relationship Id="rId3" Type="http://schemas.openxmlformats.org/officeDocument/2006/relationships/image" Target="../media/image47.svg"/><Relationship Id="rId21" Type="http://schemas.openxmlformats.org/officeDocument/2006/relationships/image" Target="../media/image33.svg"/><Relationship Id="rId7" Type="http://schemas.openxmlformats.org/officeDocument/2006/relationships/image" Target="../media/image31.svg"/><Relationship Id="rId12" Type="http://schemas.openxmlformats.org/officeDocument/2006/relationships/image" Target="../media/image52.png"/><Relationship Id="rId17" Type="http://schemas.openxmlformats.org/officeDocument/2006/relationships/image" Target="../media/image29.svg"/><Relationship Id="rId2" Type="http://schemas.openxmlformats.org/officeDocument/2006/relationships/image" Target="../media/image46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3.svg"/><Relationship Id="rId24" Type="http://schemas.openxmlformats.org/officeDocument/2006/relationships/image" Target="../media/image61.png"/><Relationship Id="rId5" Type="http://schemas.openxmlformats.org/officeDocument/2006/relationships/image" Target="../media/image49.svg"/><Relationship Id="rId15" Type="http://schemas.openxmlformats.org/officeDocument/2006/relationships/image" Target="../media/image25.svg"/><Relationship Id="rId23" Type="http://schemas.openxmlformats.org/officeDocument/2006/relationships/image" Target="../media/image60.png"/><Relationship Id="rId10" Type="http://schemas.openxmlformats.org/officeDocument/2006/relationships/image" Target="../media/image22.png"/><Relationship Id="rId19" Type="http://schemas.openxmlformats.org/officeDocument/2006/relationships/image" Target="../media/image27.svg"/><Relationship Id="rId4" Type="http://schemas.openxmlformats.org/officeDocument/2006/relationships/image" Target="../media/image48.png"/><Relationship Id="rId9" Type="http://schemas.openxmlformats.org/officeDocument/2006/relationships/image" Target="../media/image51.svg"/><Relationship Id="rId14" Type="http://schemas.openxmlformats.org/officeDocument/2006/relationships/image" Target="../media/image24.png"/><Relationship Id="rId22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svg"/><Relationship Id="rId18" Type="http://schemas.openxmlformats.org/officeDocument/2006/relationships/image" Target="../media/image26.png"/><Relationship Id="rId3" Type="http://schemas.openxmlformats.org/officeDocument/2006/relationships/image" Target="../media/image47.svg"/><Relationship Id="rId21" Type="http://schemas.openxmlformats.org/officeDocument/2006/relationships/image" Target="../media/image33.svg"/><Relationship Id="rId7" Type="http://schemas.openxmlformats.org/officeDocument/2006/relationships/image" Target="../media/image31.svg"/><Relationship Id="rId12" Type="http://schemas.openxmlformats.org/officeDocument/2006/relationships/image" Target="../media/image52.png"/><Relationship Id="rId17" Type="http://schemas.openxmlformats.org/officeDocument/2006/relationships/image" Target="../media/image29.svg"/><Relationship Id="rId2" Type="http://schemas.openxmlformats.org/officeDocument/2006/relationships/image" Target="../media/image46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3.svg"/><Relationship Id="rId5" Type="http://schemas.openxmlformats.org/officeDocument/2006/relationships/image" Target="../media/image49.svg"/><Relationship Id="rId15" Type="http://schemas.openxmlformats.org/officeDocument/2006/relationships/image" Target="../media/image25.svg"/><Relationship Id="rId23" Type="http://schemas.openxmlformats.org/officeDocument/2006/relationships/image" Target="../media/image63.png"/><Relationship Id="rId10" Type="http://schemas.openxmlformats.org/officeDocument/2006/relationships/image" Target="../media/image22.png"/><Relationship Id="rId19" Type="http://schemas.openxmlformats.org/officeDocument/2006/relationships/image" Target="../media/image27.svg"/><Relationship Id="rId4" Type="http://schemas.openxmlformats.org/officeDocument/2006/relationships/image" Target="../media/image48.png"/><Relationship Id="rId9" Type="http://schemas.openxmlformats.org/officeDocument/2006/relationships/image" Target="../media/image51.svg"/><Relationship Id="rId14" Type="http://schemas.openxmlformats.org/officeDocument/2006/relationships/image" Target="../media/image24.png"/><Relationship Id="rId22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67.png"/><Relationship Id="rId12" Type="http://schemas.openxmlformats.org/officeDocument/2006/relationships/image" Target="../media/image53.svg"/><Relationship Id="rId17" Type="http://schemas.openxmlformats.org/officeDocument/2006/relationships/image" Target="../media/image70.png"/><Relationship Id="rId2" Type="http://schemas.openxmlformats.org/officeDocument/2006/relationships/image" Target="../media/image1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52.png"/><Relationship Id="rId5" Type="http://schemas.openxmlformats.org/officeDocument/2006/relationships/image" Target="../media/image13.png"/><Relationship Id="rId15" Type="http://schemas.openxmlformats.org/officeDocument/2006/relationships/image" Target="../media/image68.png"/><Relationship Id="rId10" Type="http://schemas.openxmlformats.org/officeDocument/2006/relationships/image" Target="../media/image27.svg"/><Relationship Id="rId4" Type="http://schemas.openxmlformats.org/officeDocument/2006/relationships/image" Target="../media/image12.png"/><Relationship Id="rId9" Type="http://schemas.openxmlformats.org/officeDocument/2006/relationships/image" Target="../media/image26.png"/><Relationship Id="rId14" Type="http://schemas.openxmlformats.org/officeDocument/2006/relationships/image" Target="../media/image2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11.png"/><Relationship Id="rId7" Type="http://schemas.openxmlformats.org/officeDocument/2006/relationships/image" Target="../media/image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700.png"/><Relationship Id="rId5" Type="http://schemas.openxmlformats.org/officeDocument/2006/relationships/image" Target="../media/image13.png"/><Relationship Id="rId10" Type="http://schemas.openxmlformats.org/officeDocument/2006/relationships/customXml" Target="../ink/ink2.xml"/><Relationship Id="rId4" Type="http://schemas.openxmlformats.org/officeDocument/2006/relationships/image" Target="../media/image12.png"/><Relationship Id="rId9" Type="http://schemas.openxmlformats.org/officeDocument/2006/relationships/image" Target="../media/image6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.leenders@paxchristicollege.n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b="1" dirty="0">
                <a:cs typeface="Arial"/>
              </a:rPr>
              <a:t>Profielkeuze Havo Vwo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3CE41E5-29C4-8B77-5EBA-E4D19A1E81B1}"/>
              </a:ext>
            </a:extLst>
          </p:cNvPr>
          <p:cNvSpPr txBox="1"/>
          <p:nvPr/>
        </p:nvSpPr>
        <p:spPr>
          <a:xfrm>
            <a:off x="631657" y="2987842"/>
            <a:ext cx="10824410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400" dirty="0">
                <a:cs typeface="Arial"/>
              </a:rPr>
              <a:t>De bovenbouw</a:t>
            </a:r>
          </a:p>
          <a:p>
            <a:pPr algn="l"/>
            <a:r>
              <a:rPr lang="nl-NL" sz="4400" dirty="0">
                <a:cs typeface="Arial"/>
              </a:rPr>
              <a:t>Profielkeuzetraject</a:t>
            </a:r>
          </a:p>
          <a:p>
            <a:pPr algn="l"/>
            <a:r>
              <a:rPr lang="nl-NL" sz="4400" dirty="0">
                <a:cs typeface="Arial"/>
              </a:rPr>
              <a:t>De profielen</a:t>
            </a:r>
          </a:p>
          <a:p>
            <a:pPr algn="l"/>
            <a:r>
              <a:rPr lang="nl-NL" sz="4400" dirty="0">
                <a:cs typeface="Arial"/>
              </a:rPr>
              <a:t>Studiekeuzeapp </a:t>
            </a:r>
          </a:p>
        </p:txBody>
      </p:sp>
    </p:spTree>
    <p:extLst>
      <p:ext uri="{BB962C8B-B14F-4D97-AF65-F5344CB8AC3E}">
        <p14:creationId xmlns:p14="http://schemas.microsoft.com/office/powerpoint/2010/main" val="7959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CE2EF1-A1A7-C396-CD8D-41CFB6EAB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2A377-7C6E-0227-B801-580819179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b="1" dirty="0">
                <a:cs typeface="Arial"/>
              </a:rPr>
              <a:t>Even voorstellen…..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5E6738F-3DB4-9C29-0582-D753E1497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362" y="1517623"/>
            <a:ext cx="1818794" cy="130404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FE0915D-4AF2-C0C6-7EA2-83E287188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886" y="3952641"/>
            <a:ext cx="1969289" cy="131047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7836CE4-CB24-3B4D-89A3-EC1A39CB3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51" y="1795724"/>
            <a:ext cx="1117754" cy="111775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F61858D-A73E-6368-3DFA-E1429B3448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1117" y="1555630"/>
            <a:ext cx="2040481" cy="135784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79719B-8BC1-DD32-626F-FFD09B42C9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7159" y="4804382"/>
            <a:ext cx="2257032" cy="1236526"/>
          </a:xfrm>
          <a:prstGeom prst="rect">
            <a:avLst/>
          </a:prstGeom>
        </p:spPr>
      </p:pic>
      <p:pic>
        <p:nvPicPr>
          <p:cNvPr id="19" name="Afbeelding 18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08279563-9EBE-D148-5473-40B0C2D791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75" y="3371351"/>
            <a:ext cx="1885483" cy="1236526"/>
          </a:xfrm>
          <a:prstGeom prst="rect">
            <a:avLst/>
          </a:prstGeom>
        </p:spPr>
      </p:pic>
      <p:pic>
        <p:nvPicPr>
          <p:cNvPr id="9" name="Afbeelding 8" descr="Afbeelding met rood, vezel, overdekt, naald">
            <a:extLst>
              <a:ext uri="{FF2B5EF4-FFF2-40B4-BE49-F238E27FC236}">
                <a16:creationId xmlns:a16="http://schemas.microsoft.com/office/drawing/2014/main" id="{9AC77F10-0881-5F6B-D7E8-D0CC1D9753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5148831" y="3177672"/>
            <a:ext cx="2776152" cy="1852622"/>
          </a:xfrm>
          <a:prstGeom prst="rect">
            <a:avLst/>
          </a:prstGeom>
        </p:spPr>
      </p:pic>
      <p:pic>
        <p:nvPicPr>
          <p:cNvPr id="4" name="Afbeelding 3" descr="Afbeelding met Lettertype, tekst, Graphics, grafische vormgeving">
            <a:extLst>
              <a:ext uri="{FF2B5EF4-FFF2-40B4-BE49-F238E27FC236}">
                <a16:creationId xmlns:a16="http://schemas.microsoft.com/office/drawing/2014/main" id="{AC025674-D8C4-5479-2D73-911635A833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8614769" y="1885927"/>
            <a:ext cx="2135609" cy="119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4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Profielkeuze traject</a:t>
            </a:r>
            <a:endParaRPr lang="nl-NL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589E301A-2622-2B26-4015-76BA0A422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i="1" u="sng" dirty="0">
                <a:solidFill>
                  <a:srgbClr val="FF0000"/>
                </a:solidFill>
                <a:cs typeface="Arial"/>
              </a:rPr>
              <a:t>Brochure profielkeuze Tweede Fase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35A054A-2C59-ABB8-C81A-D423F8FAB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958" y="853394"/>
            <a:ext cx="445047" cy="44504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4E8C527-FE12-05A9-1678-C02952600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1" y="841201"/>
            <a:ext cx="457240" cy="4572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F66C249-CBE9-B754-FA0C-96C5E4E35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250" y="841201"/>
            <a:ext cx="457240" cy="4572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FC193A5-92AA-C2D8-D565-DB7506BFF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995" y="832113"/>
            <a:ext cx="445047" cy="4389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4AE60F3-B511-DEAD-5D17-83EA60392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674" y="764239"/>
            <a:ext cx="512108" cy="5243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6B5308C-9930-A634-ECDD-F70C8AD81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358" y="1925825"/>
            <a:ext cx="531683" cy="30176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0DAA995-F89F-2233-7759-93B40AFEF2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6370" y="3202863"/>
            <a:ext cx="487709" cy="27932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9533D82-D2DA-9107-17E6-79C0ECB44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4005" y="5555210"/>
            <a:ext cx="500080" cy="27932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D61E049-B708-E807-440B-83440E9FB6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8025" y="2834487"/>
            <a:ext cx="4295775" cy="106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B84EF85C-854C-0773-62FC-B746E6EF55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5833" y="4175013"/>
            <a:ext cx="2143125" cy="2143125"/>
          </a:xfrm>
          <a:prstGeom prst="rect">
            <a:avLst/>
          </a:prstGeom>
        </p:spPr>
      </p:pic>
      <p:pic>
        <p:nvPicPr>
          <p:cNvPr id="15" name="Afbeelding 14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BC53CAFA-B87B-3C82-CAF5-9E214651AB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49" y="3018881"/>
            <a:ext cx="2715095" cy="882406"/>
          </a:xfrm>
          <a:prstGeom prst="rect">
            <a:avLst/>
          </a:prstGeom>
        </p:spPr>
      </p:pic>
      <p:pic>
        <p:nvPicPr>
          <p:cNvPr id="17" name="Afbeelding 16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6941D232-E23C-F48F-A3D7-FAE43A4744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001294"/>
            <a:ext cx="3822065" cy="23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7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Welke profielen zijn?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F9D3006-DB92-B8A3-2876-3F968F638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527" y="1690688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567B3AA-E340-AB8F-83EC-334EACCA9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6921" y="2590424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AB1889E-5DE7-52CE-6EF9-78E90A432B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310" y="3805074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BA9915B-8D27-3D16-2896-2B26658657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527" y="4638724"/>
            <a:ext cx="673100" cy="381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A278199-C1B4-66EA-8279-D3AA4FE09B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12823" y="4266036"/>
            <a:ext cx="457200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E8643AF-E12E-166F-595A-86E0CB0E32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86956" y="1981119"/>
            <a:ext cx="508000" cy="5207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6A87D65-6A43-B9CE-D8C0-108D22165C6B}"/>
              </a:ext>
            </a:extLst>
          </p:cNvPr>
          <p:cNvSpPr txBox="1"/>
          <p:nvPr/>
        </p:nvSpPr>
        <p:spPr>
          <a:xfrm>
            <a:off x="1807129" y="1690687"/>
            <a:ext cx="589396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Cultuur en Maatschappij (CM) </a:t>
            </a:r>
          </a:p>
          <a:p>
            <a:r>
              <a:rPr lang="nl-NL" sz="1400" i="1" dirty="0"/>
              <a:t>geschiedenis verplicht</a:t>
            </a:r>
          </a:p>
          <a:p>
            <a:endParaRPr lang="nl-NL" dirty="0"/>
          </a:p>
          <a:p>
            <a:r>
              <a:rPr lang="nl-NL" dirty="0"/>
              <a:t>Economie en Maatschappij (EM) </a:t>
            </a:r>
          </a:p>
          <a:p>
            <a:r>
              <a:rPr lang="nl-NL" sz="1400" i="1" dirty="0"/>
              <a:t>geschiedenis en economie verplicht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Natuur en Gezondheid (NG) </a:t>
            </a:r>
          </a:p>
          <a:p>
            <a:r>
              <a:rPr lang="nl-NL" sz="1400" i="1" dirty="0"/>
              <a:t>scheikunde en biologie verplicht</a:t>
            </a:r>
          </a:p>
          <a:p>
            <a:endParaRPr lang="nl-NL" dirty="0"/>
          </a:p>
          <a:p>
            <a:r>
              <a:rPr lang="nl-NL" dirty="0"/>
              <a:t>Natuur en Techniek (NT) </a:t>
            </a:r>
          </a:p>
          <a:p>
            <a:r>
              <a:rPr lang="nl-NL" sz="1400" i="1" dirty="0"/>
              <a:t>wiskunde B, natuurkunde en scheikunde verplicht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110EB23-B956-043F-6116-33DC7B0B5DA9}"/>
              </a:ext>
            </a:extLst>
          </p:cNvPr>
          <p:cNvSpPr txBox="1"/>
          <p:nvPr/>
        </p:nvSpPr>
        <p:spPr>
          <a:xfrm>
            <a:off x="7701094" y="1760220"/>
            <a:ext cx="39422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	twee 		 	  maatschappijprofielen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	</a:t>
            </a:r>
          </a:p>
          <a:p>
            <a:r>
              <a:rPr lang="nl-NL" dirty="0"/>
              <a:t>		twee</a:t>
            </a:r>
          </a:p>
          <a:p>
            <a:r>
              <a:rPr lang="nl-NL" dirty="0"/>
              <a:t>	      natuurprofielen</a:t>
            </a:r>
          </a:p>
        </p:txBody>
      </p:sp>
    </p:spTree>
    <p:extLst>
      <p:ext uri="{BB962C8B-B14F-4D97-AF65-F5344CB8AC3E}">
        <p14:creationId xmlns:p14="http://schemas.microsoft.com/office/powerpoint/2010/main" val="371929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Er zijn veel voorlichtingsfilmpjes, deze is van de HAN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8A29C1A6-610E-8CF3-E985-AB1CBFCDA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620" y="1394461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</a:t>
            </a:r>
            <a:endParaRPr lang="nl-NL" dirty="0"/>
          </a:p>
        </p:txBody>
      </p:sp>
      <p:pic>
        <p:nvPicPr>
          <p:cNvPr id="4" name="Onlinemedia 3" title="HAN | Profielkeuze">
            <a:hlinkClick r:id="" action="ppaction://media"/>
            <a:extLst>
              <a:ext uri="{FF2B5EF4-FFF2-40B4-BE49-F238E27FC236}">
                <a16:creationId xmlns:a16="http://schemas.microsoft.com/office/drawing/2014/main" id="{B922C599-D042-FB7E-DA15-C33DDDD60F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85813" y="1615244"/>
            <a:ext cx="8290187" cy="468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4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CCC986-A8CD-598E-C893-2CE971CE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4330F-E6D3-39CC-6E08-B10A9B74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Profielkeuze traject</a:t>
            </a:r>
            <a:endParaRPr lang="nl-NL" dirty="0"/>
          </a:p>
        </p:txBody>
      </p:sp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4D329AC0-6656-77B8-A7DF-D1F00AF49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0E55C4B-04E4-79C8-525A-3DD1199A5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8958" y="853394"/>
            <a:ext cx="445047" cy="44504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3DE1175-F233-C1D8-ADE3-8E0DCAABE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421" y="841201"/>
            <a:ext cx="457240" cy="4572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C503F8B-77ED-C5AC-9E33-D0661BEB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250" y="841201"/>
            <a:ext cx="457240" cy="4572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C60BBE8-0D28-9851-95F3-EF5169C9A5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6995" y="832113"/>
            <a:ext cx="445047" cy="4389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9C6D56E-F50D-9FF9-2ECA-BB75BF418D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674" y="764239"/>
            <a:ext cx="512108" cy="524301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AF15CA09-E257-E83E-472E-FE47ADFE23F5}"/>
              </a:ext>
            </a:extLst>
          </p:cNvPr>
          <p:cNvSpPr txBox="1"/>
          <p:nvPr/>
        </p:nvSpPr>
        <p:spPr>
          <a:xfrm>
            <a:off x="3520440" y="39225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Wat wil ik?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BD66BA13-2696-F87D-6E6E-3B9803E4E2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5561" y="4276606"/>
            <a:ext cx="1719221" cy="499915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59BF1C9-ECE2-3B22-A7B2-F61AFDF893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8639" y="3960257"/>
            <a:ext cx="1719221" cy="49991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E46A86CA-9424-E85C-68F0-B6EB9DAAA0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3421" y="4288493"/>
            <a:ext cx="281050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7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E6A86E-422B-D571-AD0C-E6CF5701A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8D70B-9A53-B2A9-2B54-815D2FA3C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Profielkeuze traject</a:t>
            </a:r>
            <a:endParaRPr lang="nl-NL" dirty="0"/>
          </a:p>
        </p:txBody>
      </p:sp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39C17D14-3B34-09F9-B632-2EB9E9E19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8684" y="1901040"/>
            <a:ext cx="4334632" cy="420050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F5B6A48-7F5C-FBDB-847B-798FDACF1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8958" y="853394"/>
            <a:ext cx="445047" cy="44504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9235276-2613-D9F5-DBC2-66C6AE803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421" y="841201"/>
            <a:ext cx="457240" cy="4572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4F3C603-18CF-F5AE-F0CD-00DDE69F7B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250" y="841201"/>
            <a:ext cx="457240" cy="4572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F8D3FD4-A0E3-80C7-4EFC-850E14EC67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6995" y="832113"/>
            <a:ext cx="445047" cy="4389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BF0D81C-FCB3-3FA1-14CE-CD7A5ECD7C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674" y="764239"/>
            <a:ext cx="512108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Wiskunde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F9D3006-DB92-B8A3-2876-3F968F638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527" y="1690688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567B3AA-E340-AB8F-83EC-334EACCA9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310" y="2671926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AB1889E-5DE7-52CE-6EF9-78E90A432B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310" y="3805074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BA9915B-8D27-3D16-2896-2B26658657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527" y="4638724"/>
            <a:ext cx="673100" cy="381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A278199-C1B4-66EA-8279-D3AA4FE09B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12823" y="4266036"/>
            <a:ext cx="457200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E8643AF-E12E-166F-595A-86E0CB0E32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86956" y="1981119"/>
            <a:ext cx="508000" cy="5207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6A87D65-6A43-B9CE-D8C0-108D22165C6B}"/>
              </a:ext>
            </a:extLst>
          </p:cNvPr>
          <p:cNvSpPr txBox="1"/>
          <p:nvPr/>
        </p:nvSpPr>
        <p:spPr>
          <a:xfrm>
            <a:off x="1807129" y="1690688"/>
            <a:ext cx="58939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Cultuur en Maatschappij (CM) </a:t>
            </a:r>
          </a:p>
          <a:p>
            <a:r>
              <a:rPr lang="nl-NL" sz="1400" i="1" dirty="0"/>
              <a:t>Op havo keuze uit wisA en rekenen</a:t>
            </a:r>
          </a:p>
          <a:p>
            <a:r>
              <a:rPr lang="nl-NL" sz="1400" i="1" dirty="0"/>
              <a:t>Op vwo keuze uit wisA en wisC</a:t>
            </a:r>
          </a:p>
          <a:p>
            <a:endParaRPr lang="nl-NL" dirty="0"/>
          </a:p>
          <a:p>
            <a:r>
              <a:rPr lang="nl-NL" dirty="0"/>
              <a:t>Economie en Maatschappij (EM) </a:t>
            </a:r>
          </a:p>
          <a:p>
            <a:r>
              <a:rPr lang="nl-NL" sz="1400" i="1" dirty="0"/>
              <a:t>Op havo en vwo </a:t>
            </a:r>
            <a:r>
              <a:rPr lang="nl-NL" sz="1400" i="1" dirty="0" err="1"/>
              <a:t>wisA</a:t>
            </a:r>
            <a:endParaRPr lang="nl-NL" sz="1400" i="1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Natuur en Gezondheid (NG) </a:t>
            </a:r>
          </a:p>
          <a:p>
            <a:r>
              <a:rPr lang="nl-NL" sz="1400" i="1" dirty="0"/>
              <a:t>Op havo en vwo keuze uit wisA en wisB</a:t>
            </a:r>
          </a:p>
          <a:p>
            <a:endParaRPr lang="nl-NL" sz="1400" i="1" dirty="0"/>
          </a:p>
          <a:p>
            <a:endParaRPr lang="nl-NL" sz="1400" i="1" dirty="0"/>
          </a:p>
          <a:p>
            <a:r>
              <a:rPr lang="nl-NL" dirty="0"/>
              <a:t>Natuur en Techniek (NT) </a:t>
            </a:r>
          </a:p>
          <a:p>
            <a:r>
              <a:rPr lang="nl-NL" sz="1400" i="1" dirty="0"/>
              <a:t>Zowel op havo als op vwo wisB verplicht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110EB23-B956-043F-6116-33DC7B0B5DA9}"/>
              </a:ext>
            </a:extLst>
          </p:cNvPr>
          <p:cNvSpPr txBox="1"/>
          <p:nvPr/>
        </p:nvSpPr>
        <p:spPr>
          <a:xfrm>
            <a:off x="7701094" y="952500"/>
            <a:ext cx="408704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Wiskunde A:</a:t>
            </a:r>
          </a:p>
          <a:p>
            <a:r>
              <a:rPr lang="nl-NL" dirty="0"/>
              <a:t>	- Talig</a:t>
            </a:r>
          </a:p>
          <a:p>
            <a:r>
              <a:rPr lang="nl-NL" dirty="0"/>
              <a:t>	- Toegepaste analyse</a:t>
            </a:r>
          </a:p>
          <a:p>
            <a:r>
              <a:rPr lang="nl-NL" dirty="0"/>
              <a:t>	- Statistiek</a:t>
            </a:r>
          </a:p>
          <a:p>
            <a:endParaRPr lang="nl-NL" dirty="0"/>
          </a:p>
          <a:p>
            <a:r>
              <a:rPr lang="nl-NL" dirty="0"/>
              <a:t>	Wiskunde B:</a:t>
            </a:r>
          </a:p>
          <a:p>
            <a:r>
              <a:rPr lang="nl-NL" dirty="0"/>
              <a:t>	- Technische analyse</a:t>
            </a:r>
          </a:p>
          <a:p>
            <a:r>
              <a:rPr lang="nl-NL" dirty="0"/>
              <a:t>	- Meetkunde</a:t>
            </a:r>
          </a:p>
          <a:p>
            <a:r>
              <a:rPr lang="nl-NL" dirty="0"/>
              <a:t>	- Diepgang algebra</a:t>
            </a:r>
          </a:p>
          <a:p>
            <a:r>
              <a:rPr lang="nl-NL" dirty="0"/>
              <a:t>	- Huiswerk maken een must</a:t>
            </a:r>
          </a:p>
          <a:p>
            <a:endParaRPr lang="nl-NL" dirty="0"/>
          </a:p>
          <a:p>
            <a:r>
              <a:rPr lang="nl-NL" dirty="0"/>
              <a:t>	Wiskunde C (</a:t>
            </a:r>
            <a:r>
              <a:rPr lang="nl-NL" sz="1200" dirty="0"/>
              <a:t>alleen CM- vwo)</a:t>
            </a:r>
          </a:p>
          <a:p>
            <a:r>
              <a:rPr lang="nl-NL" dirty="0"/>
              <a:t>	- Talig</a:t>
            </a:r>
          </a:p>
          <a:p>
            <a:r>
              <a:rPr lang="nl-NL" dirty="0"/>
              <a:t>	- Analyse</a:t>
            </a:r>
          </a:p>
          <a:p>
            <a:r>
              <a:rPr lang="nl-NL" dirty="0"/>
              <a:t>	- Statistiek</a:t>
            </a:r>
          </a:p>
          <a:p>
            <a:r>
              <a:rPr lang="nl-NL" dirty="0"/>
              <a:t>	- Grafisch</a:t>
            </a:r>
          </a:p>
          <a:p>
            <a:r>
              <a:rPr lang="nl-NL" dirty="0"/>
              <a:t>	- Logisch redeneren</a:t>
            </a:r>
          </a:p>
          <a:p>
            <a:endParaRPr lang="nl-NL" dirty="0"/>
          </a:p>
          <a:p>
            <a:r>
              <a:rPr lang="nl-NL" dirty="0"/>
              <a:t>		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	</a:t>
            </a:r>
          </a:p>
          <a:p>
            <a:r>
              <a:rPr lang="nl-NL" dirty="0"/>
              <a:t>		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2F1F0F4-1449-514F-1247-65E050D229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32072" y="3141589"/>
            <a:ext cx="445047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17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8F75A8-8530-DABF-875E-67E12E8D7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2C0A70-C307-6473-20FE-96EE66BA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Wiskunde; hoe adviseren?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7DE5A80-12AD-2B41-1E6E-D5B4A15DA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0851" y="1831206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4661DF0-D910-8EE3-271F-6A702B03E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527" y="2402706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FB0335A-1655-8D59-6F20-66BEF52BF5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4527" y="2974206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4B66F37-A40F-5492-9B7D-92913B0277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4026" y="3545706"/>
            <a:ext cx="673100" cy="3810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9CEDB27-0BE4-C938-8679-45D11DE776DC}"/>
              </a:ext>
            </a:extLst>
          </p:cNvPr>
          <p:cNvSpPr txBox="1"/>
          <p:nvPr/>
        </p:nvSpPr>
        <p:spPr>
          <a:xfrm>
            <a:off x="1807129" y="1690688"/>
            <a:ext cx="58939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i="1" dirty="0"/>
              <a:t>Resultaten</a:t>
            </a:r>
          </a:p>
          <a:p>
            <a:r>
              <a:rPr lang="nl-NL" sz="3600" i="1" dirty="0"/>
              <a:t>Inzicht</a:t>
            </a:r>
          </a:p>
          <a:p>
            <a:r>
              <a:rPr lang="nl-NL" sz="3600" i="1" dirty="0"/>
              <a:t>Houding</a:t>
            </a:r>
          </a:p>
          <a:p>
            <a:r>
              <a:rPr lang="nl-NL" sz="3600" i="1" dirty="0"/>
              <a:t>Interesse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CA3C3A7-0479-0CEA-F4C2-A35883F91426}"/>
              </a:ext>
            </a:extLst>
          </p:cNvPr>
          <p:cNvSpPr txBox="1"/>
          <p:nvPr/>
        </p:nvSpPr>
        <p:spPr>
          <a:xfrm>
            <a:off x="7701094" y="952500"/>
            <a:ext cx="4087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</a:t>
            </a:r>
          </a:p>
          <a:p>
            <a:r>
              <a:rPr lang="nl-NL" dirty="0"/>
              <a:t>		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565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CC771-782A-262F-3A90-28329511F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BF6894-E232-4B42-0B05-9779E8FC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Wiskunde; resultaten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75336A6F-CCA8-AF55-38D3-D41CBA0AA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291" y="1823353"/>
            <a:ext cx="676275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E9812DD-1C2C-E5C8-AE8C-0F1F84738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1878" y="4034770"/>
            <a:ext cx="673100" cy="3810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B455E99C-1AAC-A714-3472-3E700260AC23}"/>
              </a:ext>
            </a:extLst>
          </p:cNvPr>
          <p:cNvSpPr txBox="1"/>
          <p:nvPr/>
        </p:nvSpPr>
        <p:spPr>
          <a:xfrm>
            <a:off x="1771926" y="1690688"/>
            <a:ext cx="5893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havo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2A6F079-46D9-5309-9298-0C3B176A3B30}"/>
              </a:ext>
            </a:extLst>
          </p:cNvPr>
          <p:cNvSpPr txBox="1"/>
          <p:nvPr/>
        </p:nvSpPr>
        <p:spPr>
          <a:xfrm>
            <a:off x="7701094" y="952500"/>
            <a:ext cx="4087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</a:t>
            </a:r>
          </a:p>
          <a:p>
            <a:r>
              <a:rPr lang="nl-NL" dirty="0"/>
              <a:t>		</a:t>
            </a:r>
          </a:p>
          <a:p>
            <a:r>
              <a:rPr lang="nl-NL" dirty="0"/>
              <a:t>		</a:t>
            </a:r>
          </a:p>
          <a:p>
            <a:r>
              <a:rPr lang="nl-NL" dirty="0"/>
              <a:t>	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el 7">
                <a:extLst>
                  <a:ext uri="{FF2B5EF4-FFF2-40B4-BE49-F238E27FC236}">
                    <a16:creationId xmlns:a16="http://schemas.microsoft.com/office/drawing/2014/main" id="{3B31B1F9-17F7-5420-CC74-9355F0647B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5266481"/>
                  </p:ext>
                </p:extLst>
              </p:nvPr>
            </p:nvGraphicFramePr>
            <p:xfrm>
              <a:off x="3079474" y="1402033"/>
              <a:ext cx="8127999" cy="2219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09333">
                      <a:extLst>
                        <a:ext uri="{9D8B030D-6E8A-4147-A177-3AD203B41FA5}">
                          <a16:colId xmlns:a16="http://schemas.microsoft.com/office/drawing/2014/main" val="3779011893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678840211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284905324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Gemiddeld klas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 Wiskunde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796909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≥8,0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31890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nl-NL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56340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nl-NL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25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nl-NL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36441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&lt;5,0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47278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el 7">
                <a:extLst>
                  <a:ext uri="{FF2B5EF4-FFF2-40B4-BE49-F238E27FC236}">
                    <a16:creationId xmlns:a16="http://schemas.microsoft.com/office/drawing/2014/main" id="{3B31B1F9-17F7-5420-CC74-9355F0647B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5266481"/>
                  </p:ext>
                </p:extLst>
              </p:nvPr>
            </p:nvGraphicFramePr>
            <p:xfrm>
              <a:off x="3079474" y="1402033"/>
              <a:ext cx="8127999" cy="2219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09333">
                      <a:extLst>
                        <a:ext uri="{9D8B030D-6E8A-4147-A177-3AD203B41FA5}">
                          <a16:colId xmlns:a16="http://schemas.microsoft.com/office/drawing/2014/main" val="3779011893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678840211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284905324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Gemiddeld klas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 Wiskunde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796909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7"/>
                          <a:stretch>
                            <a:fillRect l="-225" t="-106557" r="-200674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31890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7"/>
                          <a:stretch>
                            <a:fillRect l="-225" t="-203226" r="-200674" b="-317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56340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7"/>
                          <a:stretch>
                            <a:fillRect l="-225" t="-308197" r="-200674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25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7"/>
                          <a:stretch>
                            <a:fillRect l="-225" t="-408197" r="-200674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36441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7"/>
                          <a:stretch>
                            <a:fillRect l="-225" t="-508197" r="-200674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47278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Tabel 13">
                <a:extLst>
                  <a:ext uri="{FF2B5EF4-FFF2-40B4-BE49-F238E27FC236}">
                    <a16:creationId xmlns:a16="http://schemas.microsoft.com/office/drawing/2014/main" id="{93755FE2-B476-6DE6-5E32-D0527B273C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3418413"/>
                  </p:ext>
                </p:extLst>
              </p:nvPr>
            </p:nvGraphicFramePr>
            <p:xfrm>
              <a:off x="3079473" y="3836202"/>
              <a:ext cx="8128000" cy="2219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3908891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28343779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7362732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34215893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l-NL" sz="1600" dirty="0"/>
                            <a:t>Gemiddeld Klas </a:t>
                          </a:r>
                          <a:r>
                            <a:rPr lang="nl-NL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900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nl-NL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7,5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48144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nl-NL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85039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≥6,0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92866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nl-NL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49076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&lt;5,0</m:t>
                                </m:r>
                              </m:oMath>
                            </m:oMathPara>
                          </a14:m>
                          <a:endParaRPr lang="nl-N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021132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el 13">
                <a:extLst>
                  <a:ext uri="{FF2B5EF4-FFF2-40B4-BE49-F238E27FC236}">
                    <a16:creationId xmlns:a16="http://schemas.microsoft.com/office/drawing/2014/main" id="{93755FE2-B476-6DE6-5E32-D0527B273C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3418413"/>
                  </p:ext>
                </p:extLst>
              </p:nvPr>
            </p:nvGraphicFramePr>
            <p:xfrm>
              <a:off x="3079473" y="3836202"/>
              <a:ext cx="8128000" cy="2219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3908891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28343779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7362732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34215893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nl-NL" sz="1600" dirty="0"/>
                            <a:t>Gemiddeld Klas </a:t>
                          </a:r>
                          <a:r>
                            <a:rPr lang="nl-NL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l-NL" dirty="0"/>
                            <a:t>Wiskunde 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900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8"/>
                          <a:stretch>
                            <a:fillRect l="-299" t="-106557" r="-30059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48144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8"/>
                          <a:stretch>
                            <a:fillRect l="-299" t="-206557" r="-300599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85039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8"/>
                          <a:stretch>
                            <a:fillRect l="-299" t="-306557" r="-300599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92866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8"/>
                          <a:stretch>
                            <a:fillRect l="-299" t="-406557" r="-300599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+/-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49076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l-NL"/>
                        </a:p>
                      </a:txBody>
                      <a:tcPr>
                        <a:blipFill>
                          <a:blip r:embed="rId8"/>
                          <a:stretch>
                            <a:fillRect l="-299" t="-506557" r="-300599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l-NL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02113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kstvak 15">
            <a:extLst>
              <a:ext uri="{FF2B5EF4-FFF2-40B4-BE49-F238E27FC236}">
                <a16:creationId xmlns:a16="http://schemas.microsoft.com/office/drawing/2014/main" id="{53531495-A6BC-B4F1-A847-34EB568FDBA7}"/>
              </a:ext>
            </a:extLst>
          </p:cNvPr>
          <p:cNvSpPr txBox="1"/>
          <p:nvPr/>
        </p:nvSpPr>
        <p:spPr>
          <a:xfrm>
            <a:off x="1771926" y="3836202"/>
            <a:ext cx="105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vwo</a:t>
            </a:r>
          </a:p>
        </p:txBody>
      </p:sp>
    </p:spTree>
    <p:extLst>
      <p:ext uri="{BB962C8B-B14F-4D97-AF65-F5344CB8AC3E}">
        <p14:creationId xmlns:p14="http://schemas.microsoft.com/office/powerpoint/2010/main" val="1002736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82A26-5A0F-F7C8-FE10-031A1C0F0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9817D-8D01-D70C-FB46-2DA06153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Wiskunde; verschillen</a:t>
            </a:r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A277997-5FE3-4DCD-B95A-C394BA64D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2823" y="4266036"/>
            <a:ext cx="457200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BED49E2-E8C9-ED44-301E-A1F9E348B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6956" y="1981119"/>
            <a:ext cx="508000" cy="5207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85E53FF4-ED84-955D-E69D-59C9F51652B8}"/>
              </a:ext>
            </a:extLst>
          </p:cNvPr>
          <p:cNvSpPr txBox="1"/>
          <p:nvPr/>
        </p:nvSpPr>
        <p:spPr>
          <a:xfrm>
            <a:off x="1573429" y="1589903"/>
            <a:ext cx="861677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 	</a:t>
            </a:r>
            <a:r>
              <a:rPr lang="nl-NL" u="sng" dirty="0"/>
              <a:t>Wiskunde A</a:t>
            </a:r>
            <a:r>
              <a:rPr lang="nl-NL" dirty="0"/>
              <a:t>:</a:t>
            </a:r>
          </a:p>
          <a:p>
            <a:r>
              <a:rPr lang="nl-NL" dirty="0"/>
              <a:t>	- Kansberekening (1/3)</a:t>
            </a:r>
          </a:p>
          <a:p>
            <a:pPr lvl="2"/>
            <a:r>
              <a:rPr lang="nl-NL" dirty="0"/>
              <a:t>- Algebra (2/3)</a:t>
            </a:r>
          </a:p>
          <a:p>
            <a:endParaRPr lang="nl-NL" dirty="0"/>
          </a:p>
          <a:p>
            <a:r>
              <a:rPr lang="nl-NL" dirty="0"/>
              <a:t>	</a:t>
            </a:r>
            <a:r>
              <a:rPr lang="nl-NL" u="sng" dirty="0"/>
              <a:t>Wiskunde B:</a:t>
            </a:r>
          </a:p>
          <a:p>
            <a:r>
              <a:rPr lang="nl-NL" dirty="0"/>
              <a:t>	- Technische analyse</a:t>
            </a:r>
          </a:p>
          <a:p>
            <a:r>
              <a:rPr lang="nl-NL" dirty="0"/>
              <a:t>		- Differentiëren, integreren, goniometrie</a:t>
            </a:r>
          </a:p>
          <a:p>
            <a:r>
              <a:rPr lang="nl-NL" dirty="0"/>
              <a:t>	- Meetkunde</a:t>
            </a:r>
          </a:p>
          <a:p>
            <a:r>
              <a:rPr lang="nl-NL" dirty="0"/>
              <a:t>		- Vectoren	</a:t>
            </a:r>
          </a:p>
          <a:p>
            <a:endParaRPr lang="nl-NL" dirty="0"/>
          </a:p>
          <a:p>
            <a:r>
              <a:rPr lang="nl-NL" dirty="0"/>
              <a:t>	</a:t>
            </a:r>
            <a:r>
              <a:rPr lang="nl-NL" u="sng" dirty="0"/>
              <a:t>Wiskunde C (</a:t>
            </a:r>
            <a:r>
              <a:rPr lang="nl-NL" sz="1200" u="sng" dirty="0"/>
              <a:t>alleen CM- vwo):</a:t>
            </a:r>
          </a:p>
          <a:p>
            <a:r>
              <a:rPr lang="nl-NL" dirty="0"/>
              <a:t>	- Algebra</a:t>
            </a:r>
          </a:p>
          <a:p>
            <a:r>
              <a:rPr lang="nl-NL" dirty="0"/>
              <a:t>	- Kansrekening</a:t>
            </a:r>
          </a:p>
          <a:p>
            <a:r>
              <a:rPr lang="nl-NL" dirty="0"/>
              <a:t>	- Perspectief tekenen</a:t>
            </a:r>
          </a:p>
          <a:p>
            <a:r>
              <a:rPr lang="nl-NL" dirty="0"/>
              <a:t>	- Logisch redeneren</a:t>
            </a:r>
          </a:p>
          <a:p>
            <a:endParaRPr lang="nl-NL" dirty="0"/>
          </a:p>
          <a:p>
            <a:r>
              <a:rPr lang="nl-NL" dirty="0"/>
              <a:t>		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		</a:t>
            </a:r>
          </a:p>
          <a:p>
            <a:r>
              <a:rPr lang="nl-NL" dirty="0"/>
              <a:t>		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573EC44-FB3D-7151-4101-0EF215FC5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072" y="3141589"/>
            <a:ext cx="445047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0EE4C-EC2F-78CF-9C79-0B71E7342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14E15-8309-165B-32F3-5014DDAAB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cs typeface="Arial"/>
              </a:rPr>
              <a:t>Waarom kies je voor welke wiskunde A of B</a:t>
            </a:r>
            <a:endParaRPr lang="nl-NL" sz="4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02C53DC-F691-F7C9-68EA-E0D2DA07EB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527" y="1690688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213D2DD-87B3-2ED6-BCD6-084185F23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2135" y="2481426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44B05B1-D680-4D53-411A-664F71A99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6290" y="3612198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83B59D8-F451-AE76-A1C5-F05E9ACEEB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527" y="4218594"/>
            <a:ext cx="673100" cy="38100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15F09535-D93C-68CF-166A-E81E04B22DF1}"/>
              </a:ext>
            </a:extLst>
          </p:cNvPr>
          <p:cNvSpPr txBox="1"/>
          <p:nvPr/>
        </p:nvSpPr>
        <p:spPr>
          <a:xfrm>
            <a:off x="1807129" y="1614616"/>
            <a:ext cx="969299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Wiskunde B is alleen nodig voor technische studies, niet meer voor medicijnen.</a:t>
            </a:r>
          </a:p>
          <a:p>
            <a:r>
              <a:rPr lang="nl-NL" dirty="0"/>
              <a:t>Check dus goed of het nodig is voor jouw gewenste studierichting</a:t>
            </a:r>
          </a:p>
          <a:p>
            <a:endParaRPr lang="nl-NL" dirty="0"/>
          </a:p>
          <a:p>
            <a:r>
              <a:rPr lang="nl-NL" dirty="0"/>
              <a:t>Wiskunde B is echt (veel) moeilijker</a:t>
            </a:r>
          </a:p>
          <a:p>
            <a:pPr lvl="1"/>
            <a:r>
              <a:rPr lang="nl-NL" sz="1800" dirty="0"/>
              <a:t>- veel niet-herkenbare contexten, </a:t>
            </a:r>
            <a:br>
              <a:rPr lang="nl-NL" sz="1800" dirty="0"/>
            </a:br>
            <a:r>
              <a:rPr lang="nl-NL" sz="1800" dirty="0"/>
              <a:t>- vergt veel wiskundige creativiteit</a:t>
            </a:r>
          </a:p>
          <a:p>
            <a:endParaRPr lang="nl-NL" sz="2000" dirty="0"/>
          </a:p>
          <a:p>
            <a:r>
              <a:rPr lang="nl-NL" sz="2000" dirty="0"/>
              <a:t>Niet kiezen omdat wiskunde A meer begrijpend lezen zou zijn!</a:t>
            </a:r>
          </a:p>
          <a:p>
            <a:endParaRPr lang="nl-NL" sz="2000" dirty="0"/>
          </a:p>
          <a:p>
            <a:r>
              <a:rPr lang="nl-NL" sz="2000" dirty="0"/>
              <a:t>Verdeling 	havo: A(80%), B(20%)</a:t>
            </a:r>
            <a:br>
              <a:rPr lang="nl-NL" sz="2000" dirty="0"/>
            </a:br>
            <a:r>
              <a:rPr lang="nl-NL" sz="2000" dirty="0"/>
              <a:t>	        	vwo: A(60%), B(40%)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62498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5260F-A7F3-835B-1E43-D2DB5D373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D43DE-8B46-8058-4995-751E31497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cs typeface="Arial"/>
              </a:rPr>
              <a:t>Waarom kies je voor welke wiskunde A of C</a:t>
            </a:r>
            <a:endParaRPr lang="nl-NL" sz="4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76FEBE4-636B-7D93-662B-3728A12F8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527" y="1690688"/>
            <a:ext cx="676275" cy="381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F31AD0D-02F2-2FC9-22F5-D9D932756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9923" y="2995287"/>
            <a:ext cx="673100" cy="381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91A105D-5EE9-F49E-290B-1C493A3172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4527" y="4299886"/>
            <a:ext cx="673100" cy="381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71D6FCC-595B-EE61-5D1E-9752A814FA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527" y="5167312"/>
            <a:ext cx="673100" cy="38100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76C76898-D3D2-A4E4-0E21-E8F1226450F9}"/>
              </a:ext>
            </a:extLst>
          </p:cNvPr>
          <p:cNvSpPr txBox="1"/>
          <p:nvPr/>
        </p:nvSpPr>
        <p:spPr>
          <a:xfrm>
            <a:off x="1807128" y="1614616"/>
            <a:ext cx="97835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In vwo 4 is het hetzelfde</a:t>
            </a:r>
          </a:p>
          <a:p>
            <a:r>
              <a:rPr lang="nl-NL" sz="2800" dirty="0"/>
              <a:t>Vanaf vwo 5 apart</a:t>
            </a:r>
          </a:p>
          <a:p>
            <a:endParaRPr lang="nl-NL" sz="2800" dirty="0"/>
          </a:p>
          <a:p>
            <a:r>
              <a:rPr lang="nl-NL" sz="2800" dirty="0"/>
              <a:t>Kleine klas (samen met vwo 6)</a:t>
            </a:r>
          </a:p>
          <a:p>
            <a:r>
              <a:rPr lang="nl-NL" sz="2800" dirty="0"/>
              <a:t>2 hoofdstukken minder </a:t>
            </a:r>
          </a:p>
          <a:p>
            <a:endParaRPr lang="nl-NL" sz="2800" dirty="0"/>
          </a:p>
          <a:p>
            <a:r>
              <a:rPr lang="nl-NL" sz="2800" dirty="0"/>
              <a:t>Echt andere onderwerpen overstappen is dus moeilijk</a:t>
            </a:r>
          </a:p>
          <a:p>
            <a:endParaRPr lang="nl-NL" sz="2800" dirty="0"/>
          </a:p>
          <a:p>
            <a:r>
              <a:rPr lang="nl-NL" sz="2800" dirty="0"/>
              <a:t>Kijk goed naar gewenste studierichtingen voor noodzaak A of C</a:t>
            </a:r>
          </a:p>
        </p:txBody>
      </p:sp>
    </p:spTree>
    <p:extLst>
      <p:ext uri="{BB962C8B-B14F-4D97-AF65-F5344CB8AC3E}">
        <p14:creationId xmlns:p14="http://schemas.microsoft.com/office/powerpoint/2010/main" val="2072528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DF68-A923-2629-4717-F4532667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Opbouw van het profiel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8106D61-EDEC-3A0A-8336-24344383D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1974" y="1959365"/>
            <a:ext cx="2609314" cy="109737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4FC1497-4A5C-7E64-29A2-D112025BF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444" y="2880313"/>
            <a:ext cx="3560373" cy="109737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3774C30-A0AE-D541-FD6E-1D477ED5A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159" y="3795164"/>
            <a:ext cx="4621169" cy="110347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634326-C4DE-1051-1791-248C8780E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81" y="4716112"/>
            <a:ext cx="5578323" cy="109737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29FD86D-D4C1-513F-EAAA-35E0C2BEDBBD}"/>
              </a:ext>
            </a:extLst>
          </p:cNvPr>
          <p:cNvSpPr txBox="1"/>
          <p:nvPr/>
        </p:nvSpPr>
        <p:spPr>
          <a:xfrm>
            <a:off x="4481288" y="2102634"/>
            <a:ext cx="609460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Vrij </a:t>
            </a:r>
            <a:r>
              <a:rPr lang="nl-NL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deel</a:t>
            </a:r>
            <a:r>
              <a:rPr lang="nl-NL" sz="1800" dirty="0">
                <a:solidFill>
                  <a:prstClr val="black"/>
                </a:solidFill>
                <a:latin typeface="Calibri Light"/>
              </a:rPr>
              <a:t> dat bestaat uit 1 vak dat je zelf mag kiezen op basis van je interesse. Een extra (tweede) vak is mogelijk, vaak zelfstandig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6219E92-776D-9F57-FC8D-9D0F75DE1F16}"/>
              </a:ext>
            </a:extLst>
          </p:cNvPr>
          <p:cNvSpPr txBox="1"/>
          <p:nvPr/>
        </p:nvSpPr>
        <p:spPr>
          <a:xfrm>
            <a:off x="4792980" y="3027400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Schooleigen </a:t>
            </a:r>
            <a:r>
              <a:rPr lang="nl-NL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deel</a:t>
            </a:r>
            <a:r>
              <a:rPr lang="nl-NL" sz="1800" dirty="0">
                <a:solidFill>
                  <a:prstClr val="black"/>
                </a:solidFill>
                <a:latin typeface="Calibri Light"/>
              </a:rPr>
              <a:t> bestaat uit extra vakken die wij als school belangrijk vinden 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60EE2DF-24E1-6290-D5B3-5D0554E1C0A7}"/>
              </a:ext>
            </a:extLst>
          </p:cNvPr>
          <p:cNvSpPr txBox="1"/>
          <p:nvPr/>
        </p:nvSpPr>
        <p:spPr>
          <a:xfrm>
            <a:off x="5669280" y="3914245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Profiel deel </a:t>
            </a:r>
            <a:r>
              <a:rPr lang="nl-NL" sz="1800" dirty="0">
                <a:solidFill>
                  <a:prstClr val="black"/>
                </a:solidFill>
                <a:latin typeface="Calibri"/>
              </a:rPr>
              <a:t>is afhankelijk van je gekozen profiel en omvat 4 vakken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6C187B4-DEDE-3CE8-37C5-E9920D6F1F2D}"/>
              </a:ext>
            </a:extLst>
          </p:cNvPr>
          <p:cNvSpPr txBox="1"/>
          <p:nvPr/>
        </p:nvSpPr>
        <p:spPr>
          <a:xfrm>
            <a:off x="6096000" y="4948134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nl-NL" sz="1800" b="1" dirty="0">
                <a:solidFill>
                  <a:prstClr val="black"/>
                </a:solidFill>
                <a:latin typeface="Calibri"/>
              </a:rPr>
              <a:t>Gemeenschappelijke deel </a:t>
            </a:r>
            <a:r>
              <a:rPr lang="nl-NL" sz="1800" dirty="0">
                <a:solidFill>
                  <a:prstClr val="black"/>
                </a:solidFill>
                <a:latin typeface="Calibri"/>
              </a:rPr>
              <a:t>bestaat uit vakken die iedereen krijgt</a:t>
            </a:r>
            <a:endParaRPr lang="nl-NL" dirty="0">
              <a:solidFill>
                <a:prstClr val="black"/>
              </a:solidFill>
              <a:latin typeface="Calibri Light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C70A51C-E36C-4206-1E9D-572124E372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85" y="5103710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3EF60B-8A60-FB33-DA50-87B9B8F1B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725" y="3981090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E65D90E-6084-4C4A-D417-74D129AAB8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6444" y="3056740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4A7B233-4F9B-ECD5-B72A-897F3A8089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1491" y="2141889"/>
            <a:ext cx="512108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44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3F97-4DC5-5942-1222-A60B5C36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0BE1A25-0D42-351A-DE60-C464BD81C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994" y="1169794"/>
            <a:ext cx="444500" cy="444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7E9AA62-22D7-2A3D-8E8D-975E61D1E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443" y="1185437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61B4155-DBC3-12E6-44D7-E33B452F35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7003" y="1163444"/>
            <a:ext cx="457200" cy="457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A1ECF92-D635-4A80-13A3-A65231F1FD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3663" y="1191787"/>
            <a:ext cx="444500" cy="4445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149C9E1-B53D-E0EC-426E-6E91308D3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9694" y="1920491"/>
            <a:ext cx="673100" cy="381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FD36701-1818-6435-4B92-1544C6A00B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38947" y="1920491"/>
            <a:ext cx="673100" cy="381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DA22027-B7B0-4242-139B-CB8D43BC14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08200" y="1915384"/>
            <a:ext cx="673100" cy="381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A10FDE4-4CC3-4B60-2661-4B8DDF013E1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46706" y="1923674"/>
            <a:ext cx="673100" cy="381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EF74B61-504C-D751-7CFA-50FA2D9B95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77453" y="1923674"/>
            <a:ext cx="673100" cy="381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ABB9FB4-67F9-F3DC-302E-C78CB2B5F6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34609" y="1153687"/>
            <a:ext cx="508000" cy="5207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24ED4561-3813-6B58-F5F1-F8EF7CD122E4}"/>
              </a:ext>
            </a:extLst>
          </p:cNvPr>
          <p:cNvSpPr txBox="1"/>
          <p:nvPr/>
        </p:nvSpPr>
        <p:spPr>
          <a:xfrm>
            <a:off x="369694" y="535258"/>
            <a:ext cx="10839326" cy="6630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4000" dirty="0"/>
              <a:t>					Cultuur en Maatschappij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18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b="1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Cultuur/ Kunst							Voorbeeldberoepen: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Talen								Jurist, verpleegkundige </a:t>
            </a:r>
            <a:r>
              <a:rPr lang="nl-NL" sz="1000" dirty="0">
                <a:solidFill>
                  <a:schemeClr val="tx1"/>
                </a:solidFill>
                <a:latin typeface="Calibri Light" panose="020F0302020204030204" pitchFamily="34" charset="0"/>
              </a:rPr>
              <a:t>(biologie aanbevolen), 								</a:t>
            </a: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docent, muziekmanager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Toerisme							kunstenaar, grafisch ontwerper,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Rechten							journalist, politicoloog, tolkvertaler,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Geschiedenis							maatschappelijk werker, leraar</a:t>
            </a:r>
          </a:p>
          <a:p>
            <a:pPr lvl="8">
              <a:lnSpc>
                <a:spcPct val="90000"/>
              </a:lnSpc>
              <a:spcAft>
                <a:spcPts val="1000"/>
              </a:spcAft>
            </a:pPr>
            <a:endParaRPr lang="nl-NL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Bestuur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Mensen helpen/ iets leren/ verzorgen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Andere landen/ culturen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sz="1800" b="1" dirty="0"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B0457B2-2029-0AC0-7C43-6C98E3B0948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59680" y="5023532"/>
            <a:ext cx="2598420" cy="129921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D3C8452-BE8E-4F98-DF71-BFE9875CA8F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22382" y="2644464"/>
            <a:ext cx="2773618" cy="207753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EC10DC2-DD00-65F3-B793-3EC21D48A14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80120" y="4652010"/>
            <a:ext cx="1437322" cy="143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98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C1086-872B-3691-C436-22B00BA95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B566DCC-E102-45A8-7D30-D693F755B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994" y="1169794"/>
            <a:ext cx="444500" cy="444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63B06D9-EBD5-F1CB-CE3B-59A3724E4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443" y="1185437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FCD9665-C6A3-2A98-97E2-3A252734DB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7003" y="1163444"/>
            <a:ext cx="457200" cy="457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AF20FD2-BCB2-DE34-E475-ECC1B5F845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3663" y="1191787"/>
            <a:ext cx="444500" cy="4445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5381480-76C9-5355-10C7-3BCCC1981E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9694" y="1920491"/>
            <a:ext cx="673100" cy="381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B69D8CD-22B6-F384-F010-201E9471AD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38947" y="1920491"/>
            <a:ext cx="673100" cy="381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E257719-CB99-055B-F33D-A664FB92ECF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08200" y="1915384"/>
            <a:ext cx="673100" cy="381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808182C-505B-76B4-6EE2-AA2885B0DF1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46706" y="1923674"/>
            <a:ext cx="673100" cy="381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46E320B-E2F7-8963-D89F-663CE643C0A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77453" y="1923674"/>
            <a:ext cx="673100" cy="381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CD28510-6FA0-A733-2CCB-664B0EA7F21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34609" y="1153687"/>
            <a:ext cx="508000" cy="5207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8AD62ABF-DF79-7487-A7FD-0A98A7287961}"/>
              </a:ext>
            </a:extLst>
          </p:cNvPr>
          <p:cNvSpPr txBox="1"/>
          <p:nvPr/>
        </p:nvSpPr>
        <p:spPr>
          <a:xfrm>
            <a:off x="369694" y="535258"/>
            <a:ext cx="10839326" cy="5015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4000" dirty="0"/>
              <a:t>				Economie en Maatschappij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18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b="1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Cijfers							Voorbeeldberoepen: projectmanager,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Ondernemen						econoom, accountant, jurist, inkoper, 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Organiseren						hrm-adviseur, trainer, leraar, tourmanager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Financiën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Verkopen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Beleid/ bestuur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dirty="0">
                <a:latin typeface="Calibri Light" panose="020F0302020204030204" pitchFamily="34" charset="0"/>
              </a:rPr>
              <a:t>Geschiedenis</a:t>
            </a:r>
            <a:endParaRPr lang="nl-NL" sz="1800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34BD2D7-88DB-0612-12F9-F277F377199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781300" y="3906389"/>
            <a:ext cx="3514149" cy="196792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03CF004-6051-5A63-6D9A-D796BCAEE61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57988" y="3814652"/>
            <a:ext cx="2857499" cy="215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43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D5BCB-7B3C-CCEE-56A7-4388B1188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460F3B7-5A4A-0BF8-0A7D-5CC43BD90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994" y="1169794"/>
            <a:ext cx="444500" cy="444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3137B46-EF86-EF82-54BD-BB751D56B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443" y="1185437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CAD28A6-0975-08BA-26F9-E18C68406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7003" y="1163444"/>
            <a:ext cx="457200" cy="457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15B3285-8095-B01B-4F4C-4CBEBF74D5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3663" y="1191787"/>
            <a:ext cx="444500" cy="4445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790ADBE-76E3-FBF2-E958-F1F012B7AB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9694" y="1920491"/>
            <a:ext cx="673100" cy="381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96EA9C8-AEAB-D10A-8C87-BF62895D3C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38947" y="1920491"/>
            <a:ext cx="673100" cy="381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986EA45-539F-E6ED-6A4B-D350B509CA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08200" y="1915384"/>
            <a:ext cx="673100" cy="381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5B90E33-D9CD-6E49-D783-A10D3DD1534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46706" y="1923674"/>
            <a:ext cx="673100" cy="381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629D2E3-7E7C-F191-1ECE-9F27BC7D75A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77453" y="1923674"/>
            <a:ext cx="673100" cy="381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B69C4662-1D00-0FB5-8442-534261094F0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34609" y="1153687"/>
            <a:ext cx="508000" cy="5207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EF83568F-4B35-2FE2-AD5C-884236170068}"/>
              </a:ext>
            </a:extLst>
          </p:cNvPr>
          <p:cNvSpPr txBox="1"/>
          <p:nvPr/>
        </p:nvSpPr>
        <p:spPr>
          <a:xfrm>
            <a:off x="369694" y="535258"/>
            <a:ext cx="10839326" cy="5770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4000" dirty="0"/>
              <a:t>					Natuur en Gezondheid</a:t>
            </a:r>
            <a:endParaRPr lang="nl-NL" sz="1800" b="1" dirty="0"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b="1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b="1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Planten							Voorbeeldberoepen: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Voeding						Dierenarts, apotheker, bioloog, laborant,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Dieren							forensisch onderzoeker, sportbegeleider,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Hoe functioneert het menselijk lichaam			diëtist, fysiotherapeut, leraar, hydroloog,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Waterbeheer						verpleegkundige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Sport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Onderzoek doen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Hoe ontstaan dingen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Hoe werken dingen</a:t>
            </a:r>
            <a:endParaRPr lang="nl-NL" sz="1800" b="1" dirty="0"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DDAADA5-947F-8534-B3F7-E067A4ADCEE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199924" y="4293158"/>
            <a:ext cx="3796393" cy="213704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B4F4A27-BCC0-4F0A-01AE-FAE28F1B906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41734" y="4289575"/>
            <a:ext cx="3216786" cy="21406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4CDBA99-1731-973C-59C4-CA82D48E6E8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75223" y="2564842"/>
            <a:ext cx="1945604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60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6DA1E5E-6B72-E928-EA24-55853A22E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994" y="1169794"/>
            <a:ext cx="444500" cy="444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BB1DBC5-C222-1363-5EFE-4D8604AB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443" y="1185437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F65A1B-6CE9-D4D8-39A9-86F8EFB1C3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7003" y="1163444"/>
            <a:ext cx="457200" cy="457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442E7EA-B1C4-F4BD-1694-D6D45BC1D1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3663" y="1191787"/>
            <a:ext cx="444500" cy="4445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BD69234-2B02-A59F-347A-B7058D6914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9694" y="1920491"/>
            <a:ext cx="673100" cy="381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3BB5158-2E45-48FC-8021-1C051A263A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38947" y="1920491"/>
            <a:ext cx="673100" cy="381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16B020C-5B76-003E-0C1A-46B3D4992A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08200" y="1915384"/>
            <a:ext cx="673100" cy="381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A6A0045-57C0-7375-EAE1-DDCC488077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46706" y="1923674"/>
            <a:ext cx="673100" cy="381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61EFA21-28A0-A059-232E-8529A0F365A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77453" y="1923674"/>
            <a:ext cx="673100" cy="381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B62B3DC-852C-ABD2-8267-375C2CF3E5A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34609" y="1153687"/>
            <a:ext cx="508000" cy="5207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725E6B2A-E66A-C411-8E17-DD74A83341F6}"/>
              </a:ext>
            </a:extLst>
          </p:cNvPr>
          <p:cNvSpPr txBox="1"/>
          <p:nvPr/>
        </p:nvSpPr>
        <p:spPr>
          <a:xfrm>
            <a:off x="369694" y="535258"/>
            <a:ext cx="10839326" cy="6380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4000" dirty="0"/>
              <a:t>					Natuur en Techniek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r>
              <a:rPr lang="nl-NL" sz="18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b="1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Ontwerpen					Voorbeeldberoepen: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Construeren					Architect, civiel ingenieur, werktuigbouwkundige,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Materialen					IT-beheerder, biomedisch technoloog, 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Techniek					elektrotechnisch ingenieur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Heelal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Auto’s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Apparaten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Vernieuwing</a:t>
            </a:r>
          </a:p>
          <a:p>
            <a:pPr marL="180000" indent="-180000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Duurzaamheid</a:t>
            </a:r>
          </a:p>
          <a:p>
            <a:pPr>
              <a:spcBef>
                <a:spcPts val="1345"/>
              </a:spcBef>
              <a:spcAft>
                <a:spcPts val="1345"/>
              </a:spcAft>
            </a:pPr>
            <a:endParaRPr lang="nl-NL" sz="1800" b="1" dirty="0"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C842FFE-D8B5-D064-46DC-9219601C3B2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52985" y="3992790"/>
            <a:ext cx="2658836" cy="265883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4988FB3-0ADF-785C-86DC-7646480FD65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11093" y="3991430"/>
            <a:ext cx="4629150" cy="261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71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76032-B8B0-81AC-9340-3329AF0F4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E4767D-9775-52F5-DD5F-6C5C04F4A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Keuzestijlen, hoe kies jij?</a:t>
            </a:r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FF699079-84D8-8E39-7B6F-BA6C4DD18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2" y="866346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7360E91-C71A-8501-9293-8F82B2BFC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284" y="838115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D3C69E5-9E92-3071-F11A-E0856FCC3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0632" y="841961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8028A0F9-C0CC-871B-3EB2-91D89D806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5199" y="832816"/>
            <a:ext cx="479357" cy="490770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7E44FA39-4DFB-95C1-4B85-5B3B6594F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458" y="1109510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600" b="0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9D6AE70-B1BB-06AE-6A5F-4A3083201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754" y="1425147"/>
            <a:ext cx="11306306" cy="508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41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D59214-A3FB-CBF4-7ECB-67900F3A6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4D939-58AE-8ACF-00CE-F229AFC8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Vervolgstappen</a:t>
            </a:r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06B4E49-AE32-172B-BBE9-3DE2F2A77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2" y="866346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ADE60E0-66C9-3043-BB87-1DE9DA169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284" y="838115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373ED5F6-4445-8568-7933-31492FE15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0632" y="841961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8E6FF7DB-F0A2-BCBE-41D4-DB50425A61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5199" y="832816"/>
            <a:ext cx="479357" cy="490770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FBD123C1-EBBD-27E8-2AEE-E4FD5F6A6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458" y="1109510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600" b="0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77765F9-401C-7D58-6638-4C5CCE1F4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1584816"/>
            <a:ext cx="4413068" cy="441306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B08F5AF-A4C8-3438-E3CA-D1BF1981FE8C}"/>
              </a:ext>
            </a:extLst>
          </p:cNvPr>
          <p:cNvSpPr txBox="1"/>
          <p:nvPr/>
        </p:nvSpPr>
        <p:spPr>
          <a:xfrm>
            <a:off x="5747657" y="1594981"/>
            <a:ext cx="5207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Carrièretijger.nl</a:t>
            </a:r>
          </a:p>
          <a:p>
            <a:endParaRPr lang="nl-NL" dirty="0"/>
          </a:p>
          <a:p>
            <a:r>
              <a:rPr lang="nl-NL" dirty="0"/>
              <a:t>Robotica ingenieur, drone piloot, big-data specialist </a:t>
            </a:r>
          </a:p>
          <a:p>
            <a:endParaRPr lang="nl-NL" dirty="0"/>
          </a:p>
          <a:p>
            <a:r>
              <a:rPr lang="nl-NL" dirty="0"/>
              <a:t>Sociale vaardigheden blijven belangrijk</a:t>
            </a:r>
          </a:p>
          <a:p>
            <a:endParaRPr lang="nl-NL" dirty="0"/>
          </a:p>
          <a:p>
            <a:r>
              <a:rPr lang="nl-NL" dirty="0"/>
              <a:t>Docent, verpleegkundige, fotograaf</a:t>
            </a:r>
          </a:p>
        </p:txBody>
      </p:sp>
    </p:spTree>
    <p:extLst>
      <p:ext uri="{BB962C8B-B14F-4D97-AF65-F5344CB8AC3E}">
        <p14:creationId xmlns:p14="http://schemas.microsoft.com/office/powerpoint/2010/main" val="3362138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618D20-FC01-F9C1-63F4-0E828F9DF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24A5A-9D14-B186-4BE3-AF4D9A62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nl-NL" sz="6000" b="1" dirty="0">
              <a:cs typeface="Arial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C7DF189-F1EB-09F7-8F6A-61480BC0A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60" y="96232"/>
            <a:ext cx="11317697" cy="631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2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79C198-41AB-3B56-D79A-C3AC4421B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5509C4-A0A2-5BB1-856D-7718DC6E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Activiteitenoverzicht</a:t>
            </a:r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99C91F4-F3FB-6845-4866-2721EA601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25" y="5082708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4E69014B-2F9C-D5B3-59BE-15DA66055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25" y="3981090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747C45C5-79E9-0AE7-A47D-7F0C7F383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21" y="2810596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DE54C286-EB35-BB40-E56C-703861A71A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725" y="1964106"/>
            <a:ext cx="512108" cy="524301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49AC45B7-DE73-1D90-99A3-37847D81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620" y="1394461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Start profielkeuzetraject					medio november 2024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nl-NL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Voorlichtingsavond profielkeuze en bovenbouwvakken 		7 januari 2025</a:t>
            </a:r>
          </a:p>
          <a:p>
            <a:pPr marL="457200" lvl="1" indent="0">
              <a:spcBef>
                <a:spcPts val="0"/>
              </a:spcBef>
            </a:pPr>
            <a:r>
              <a:rPr lang="nl-NL" sz="1400" dirty="0">
                <a:solidFill>
                  <a:srgbClr val="000000"/>
                </a:solidFill>
                <a:latin typeface="Calibri" panose="020F0502020204030204" pitchFamily="34" charset="0"/>
              </a:rPr>
              <a:t>Biologie, bedrijfseconomie, NLT, </a:t>
            </a:r>
            <a:r>
              <a:rPr lang="nl-NL" sz="1400">
                <a:solidFill>
                  <a:srgbClr val="000000"/>
                </a:solidFill>
                <a:latin typeface="Calibri" panose="020F0502020204030204" pitchFamily="34" charset="0"/>
              </a:rPr>
              <a:t>BSM,muziek</a:t>
            </a:r>
            <a:endParaRPr lang="nl-NL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lvl="1" indent="0">
              <a:spcBef>
                <a:spcPts val="0"/>
              </a:spcBef>
            </a:pPr>
            <a:endParaRPr lang="nl-NL" sz="14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Pitchshow workshop					20 januari 2025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Pax ontmoet Maas en Waal, netwerken in ‘De Bogerd’		13 februari 2025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b="0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Vakkenadvies van docenten in SOM				26 februari 2025 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Pax ontmoet Maas en Waal mini-stage			26 februari 2025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Profielkeuze door leerlingen in Zermelo			17 maart 2025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Goedkeuring profielkeuze ouder(s)/ verzorger(s) in Zermelo	28 maart 2025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EBB4527-7F33-DCC7-8A25-86BCDF5E5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535" y="1954612"/>
            <a:ext cx="434369" cy="244826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708C97B3-D205-8F72-69E0-F72E59A56B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2839" y="2401212"/>
            <a:ext cx="434369" cy="2487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84673D44-6CF1-2516-515A-8FC0229A5E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82839" y="3078340"/>
            <a:ext cx="442651" cy="25055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B753E50-47B0-8C8E-CFE4-A47DF37D4C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82839" y="3580095"/>
            <a:ext cx="441387" cy="24984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D9164A2-14C3-AF94-2E41-5A0FC49BBD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89857" y="4582291"/>
            <a:ext cx="434369" cy="24586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873A117B-279D-B716-3CCB-BECDC22D6A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85276" y="4081135"/>
            <a:ext cx="438950" cy="249958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56CC3016-F071-FB48-F368-4DC50D97D4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89857" y="5061370"/>
            <a:ext cx="438950" cy="249958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2E5D58F7-51C8-CA6C-A3C6-B066D5765A4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89857" y="5558437"/>
            <a:ext cx="445047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59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BC70A51C-E36C-4206-1E9D-572124E37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93" y="4884588"/>
            <a:ext cx="457240" cy="45724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3EF60B-8A60-FB33-DA50-87B9B8F1B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28" y="3708887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E65D90E-6084-4C4A-D417-74D129AAB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21" y="2810596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4A7B233-4F9B-ECD5-B72A-897F3A808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725" y="1913336"/>
            <a:ext cx="512108" cy="524301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8A29C1A6-610E-8CF3-E985-AB1CBFCDA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620" y="1394461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0786FF3-9E5E-8011-6853-B7A13C0D5959}"/>
              </a:ext>
            </a:extLst>
          </p:cNvPr>
          <p:cNvSpPr txBox="1"/>
          <p:nvPr/>
        </p:nvSpPr>
        <p:spPr>
          <a:xfrm>
            <a:off x="1691640" y="491087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pic>
        <p:nvPicPr>
          <p:cNvPr id="6" name="Afbeelding 5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F3757B2B-83C5-D052-15EF-C35CC67782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84" y="1292115"/>
            <a:ext cx="8407832" cy="42737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t 1">
                <a:extLst>
                  <a:ext uri="{FF2B5EF4-FFF2-40B4-BE49-F238E27FC236}">
                    <a16:creationId xmlns:a16="http://schemas.microsoft.com/office/drawing/2014/main" id="{F2396B25-99F5-B9F9-60FD-229673FA90E9}"/>
                  </a:ext>
                </a:extLst>
              </p14:cNvPr>
              <p14:cNvContentPartPr/>
              <p14:nvPr/>
            </p14:nvContentPartPr>
            <p14:xfrm>
              <a:off x="1460726" y="701674"/>
              <a:ext cx="1613520" cy="1146240"/>
            </p14:xfrm>
          </p:contentPart>
        </mc:Choice>
        <mc:Fallback xmlns="">
          <p:pic>
            <p:nvPicPr>
              <p:cNvPr id="2" name="Inkt 1">
                <a:extLst>
                  <a:ext uri="{FF2B5EF4-FFF2-40B4-BE49-F238E27FC236}">
                    <a16:creationId xmlns:a16="http://schemas.microsoft.com/office/drawing/2014/main" id="{F2396B25-99F5-B9F9-60FD-229673FA90E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07086" y="593674"/>
                <a:ext cx="1721160" cy="13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t 2">
                <a:extLst>
                  <a:ext uri="{FF2B5EF4-FFF2-40B4-BE49-F238E27FC236}">
                    <a16:creationId xmlns:a16="http://schemas.microsoft.com/office/drawing/2014/main" id="{0598C328-CD4B-E153-225F-8DB96572CB98}"/>
                  </a:ext>
                </a:extLst>
              </p14:cNvPr>
              <p14:cNvContentPartPr/>
              <p14:nvPr/>
            </p14:nvContentPartPr>
            <p14:xfrm>
              <a:off x="1942046" y="4310314"/>
              <a:ext cx="2839680" cy="245160"/>
            </p14:xfrm>
          </p:contentPart>
        </mc:Choice>
        <mc:Fallback xmlns="">
          <p:pic>
            <p:nvPicPr>
              <p:cNvPr id="3" name="Inkt 2">
                <a:extLst>
                  <a:ext uri="{FF2B5EF4-FFF2-40B4-BE49-F238E27FC236}">
                    <a16:creationId xmlns:a16="http://schemas.microsoft.com/office/drawing/2014/main" id="{0598C328-CD4B-E153-225F-8DB96572CB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88046" y="4202314"/>
                <a:ext cx="2947320" cy="46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4811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A23B0-3D0E-4B6F-8A41-264979B2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831A0-69E4-6672-7DEE-EC77F3F6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Profielkeuze traject</a:t>
            </a:r>
            <a:endParaRPr lang="nl-NL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7BC441C3-F992-D964-549A-3A7CE8BA3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i="1" u="sng" dirty="0">
                <a:solidFill>
                  <a:srgbClr val="FF0000"/>
                </a:solidFill>
                <a:cs typeface="Arial"/>
              </a:rPr>
              <a:t>Brochure profielkeuze Tweede Fase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04505CF-2D5C-66C7-C2D1-C46B787D5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958" y="853394"/>
            <a:ext cx="445047" cy="44504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83364BF-2389-997B-93BD-FDE602A4A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1" y="841201"/>
            <a:ext cx="457240" cy="4572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0FC7934-B38C-DE50-97E2-EF595B176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250" y="841201"/>
            <a:ext cx="457240" cy="4572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76D251E-BE29-BBB6-EAD2-C2C82622D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995" y="832113"/>
            <a:ext cx="445047" cy="4389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E5E6697-0110-3D6B-74F8-0A0EE51F0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674" y="764239"/>
            <a:ext cx="512108" cy="5243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BEB9915-BE5B-2917-DEF8-D7CDEE617A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358" y="1925825"/>
            <a:ext cx="531683" cy="30176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AF264C4-77BB-0EBF-820F-A0CC3E7AC9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6370" y="3202863"/>
            <a:ext cx="487709" cy="27932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05476CB-3A06-8CCF-9F8C-B6039E39FD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4005" y="5555210"/>
            <a:ext cx="500080" cy="27932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50A696A-E3D7-C1CA-3BD8-34B203CB27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8025" y="2834487"/>
            <a:ext cx="4295775" cy="106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3D1F8CC-374F-467A-E529-9253FC5EDE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5833" y="4175013"/>
            <a:ext cx="2143125" cy="2143125"/>
          </a:xfrm>
          <a:prstGeom prst="rect">
            <a:avLst/>
          </a:prstGeom>
        </p:spPr>
      </p:pic>
      <p:pic>
        <p:nvPicPr>
          <p:cNvPr id="15" name="Afbeelding 14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6CC75B75-7C17-68A3-8B3A-1368936C7A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49" y="3018881"/>
            <a:ext cx="2715095" cy="882406"/>
          </a:xfrm>
          <a:prstGeom prst="rect">
            <a:avLst/>
          </a:prstGeom>
        </p:spPr>
      </p:pic>
      <p:pic>
        <p:nvPicPr>
          <p:cNvPr id="17" name="Afbeelding 16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C50BDC4C-3CBC-B27E-36B3-98E83ADF90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001294"/>
            <a:ext cx="3822065" cy="23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78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BB9A8C-429F-2137-8BAB-C6ACD037F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73076-E47A-834D-A68B-B5426650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Info gegevens</a:t>
            </a:r>
            <a:endParaRPr lang="nl-NL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9BDA40A4-A051-4B68-8C38-A6989B1C4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28" y="3708887"/>
            <a:ext cx="457240" cy="45724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248480D-4EC8-B8D2-2D43-F462C138E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21" y="2810596"/>
            <a:ext cx="445047" cy="43895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55416DC5-9F2F-BB90-F9A0-BE3CE1787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25" y="1913336"/>
            <a:ext cx="512108" cy="524301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1ECB755D-C7B5-07B3-6704-D51AEC2A8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620" y="1394461"/>
            <a:ext cx="9822180" cy="4782502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Activiteit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Datum</a:t>
            </a:r>
            <a:endParaRPr lang="nl-NL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Decaan Judith Leenders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nl-NL" sz="3200" dirty="0">
              <a:solidFill>
                <a:srgbClr val="000000"/>
              </a:solidFill>
              <a:latin typeface="+mj-lt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dirty="0">
                <a:solidFill>
                  <a:srgbClr val="000000"/>
                </a:solidFill>
                <a:latin typeface="+mj-lt"/>
              </a:rPr>
              <a:t>Werkdagen dinsdag, donderdag en vrijdag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nl-NL" sz="3200" dirty="0">
              <a:solidFill>
                <a:srgbClr val="000000"/>
              </a:solidFill>
              <a:latin typeface="+mj-lt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dirty="0">
                <a:solidFill>
                  <a:srgbClr val="000000"/>
                </a:solidFill>
                <a:latin typeface="+mj-lt"/>
              </a:rPr>
              <a:t>Email </a:t>
            </a:r>
            <a:r>
              <a:rPr lang="nl-NL" sz="3200" dirty="0">
                <a:solidFill>
                  <a:srgbClr val="000000"/>
                </a:solidFill>
                <a:latin typeface="+mj-lt"/>
                <a:hlinkClick r:id="rId6"/>
              </a:rPr>
              <a:t>j.leenders@paxchristicollege.nl</a:t>
            </a:r>
            <a:endParaRPr lang="nl-NL" sz="3200" dirty="0">
              <a:solidFill>
                <a:srgbClr val="000000"/>
              </a:solidFill>
              <a:latin typeface="+mj-lt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052383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PAX kleuren">
      <a:dk1>
        <a:srgbClr val="004171"/>
      </a:dk1>
      <a:lt1>
        <a:srgbClr val="FFFFFF"/>
      </a:lt1>
      <a:dk2>
        <a:srgbClr val="75B900"/>
      </a:dk2>
      <a:lt2>
        <a:srgbClr val="E7E6E6"/>
      </a:lt2>
      <a:accent1>
        <a:srgbClr val="004171"/>
      </a:accent1>
      <a:accent2>
        <a:srgbClr val="76B900"/>
      </a:accent2>
      <a:accent3>
        <a:srgbClr val="AE005F"/>
      </a:accent3>
      <a:accent4>
        <a:srgbClr val="00A0E1"/>
      </a:accent4>
      <a:accent5>
        <a:srgbClr val="F07B0D"/>
      </a:accent5>
      <a:accent6>
        <a:srgbClr val="000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c0d2c8-76ef-4af1-ab06-3ee9a5a0474a">
      <Terms xmlns="http://schemas.microsoft.com/office/infopath/2007/PartnerControls"/>
    </lcf76f155ced4ddcb4097134ff3c332f>
    <TaxCatchAll xmlns="7e2ca7cf-9377-49c9-a870-bed56eea67e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0205C4B5E12A45B880F31D67B15F6A" ma:contentTypeVersion="11" ma:contentTypeDescription="Een nieuw document maken." ma:contentTypeScope="" ma:versionID="f5039bb17f4d8bf1e94c954b53cb615b">
  <xsd:schema xmlns:xsd="http://www.w3.org/2001/XMLSchema" xmlns:xs="http://www.w3.org/2001/XMLSchema" xmlns:p="http://schemas.microsoft.com/office/2006/metadata/properties" xmlns:ns2="7ac0d2c8-76ef-4af1-ab06-3ee9a5a0474a" xmlns:ns3="7e2ca7cf-9377-49c9-a870-bed56eea67e0" targetNamespace="http://schemas.microsoft.com/office/2006/metadata/properties" ma:root="true" ma:fieldsID="6aba8da917274892bb2478c3ddcde42a" ns2:_="" ns3:_="">
    <xsd:import namespace="7ac0d2c8-76ef-4af1-ab06-3ee9a5a0474a"/>
    <xsd:import namespace="7e2ca7cf-9377-49c9-a870-bed56eea67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d2c8-76ef-4af1-ab06-3ee9a5a047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678f22dc-53dd-4077-bf9e-0c406aa4e3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2ca7cf-9377-49c9-a870-bed56eea67e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cddd571-a625-405b-b79a-d16d99f2551f}" ma:internalName="TaxCatchAll" ma:showField="CatchAllData" ma:web="7e2ca7cf-9377-49c9-a870-bed56eea67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79E399-9456-49EE-B249-4A1BC3D8EC15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7e2ca7cf-9377-49c9-a870-bed56eea67e0"/>
    <ds:schemaRef ds:uri="http://schemas.microsoft.com/office/2006/metadata/properties"/>
    <ds:schemaRef ds:uri="http://schemas.microsoft.com/office/infopath/2007/PartnerControls"/>
    <ds:schemaRef ds:uri="7ac0d2c8-76ef-4af1-ab06-3ee9a5a0474a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2D9698E-0A41-4DDC-B9E7-B32821F70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c0d2c8-76ef-4af1-ab06-3ee9a5a0474a"/>
    <ds:schemaRef ds:uri="7e2ca7cf-9377-49c9-a870-bed56eea67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CCAE2F-8240-416C-BD45-DC9C4F77EB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5464</TotalTime>
  <Words>1054</Words>
  <Application>Microsoft Office PowerPoint</Application>
  <PresentationFormat>Breedbeeld</PresentationFormat>
  <Paragraphs>270</Paragraphs>
  <Slides>25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Wingdings</vt:lpstr>
      <vt:lpstr>Kantoorthema</vt:lpstr>
      <vt:lpstr>Profielkeuze Havo Vwo</vt:lpstr>
      <vt:lpstr>Even voorstellen…..</vt:lpstr>
      <vt:lpstr>Profielkeuze traject</vt:lpstr>
      <vt:lpstr>Welke profielen zijn?</vt:lpstr>
      <vt:lpstr>Er zijn veel voorlichtingsfilmpjes, deze is van de HAN</vt:lpstr>
      <vt:lpstr>Profielkeuze traject</vt:lpstr>
      <vt:lpstr>Profielkeuze traject</vt:lpstr>
      <vt:lpstr>Wiskunde</vt:lpstr>
      <vt:lpstr>Wiskunde; hoe adviseren?</vt:lpstr>
      <vt:lpstr>Wiskunde; resultaten</vt:lpstr>
      <vt:lpstr>Wiskunde; verschillen</vt:lpstr>
      <vt:lpstr>Waarom kies je voor welke wiskunde A of B</vt:lpstr>
      <vt:lpstr>Waarom kies je voor welke wiskunde A of C</vt:lpstr>
      <vt:lpstr>Opbouw van het profiel</vt:lpstr>
      <vt:lpstr>PowerPoint-presentatie</vt:lpstr>
      <vt:lpstr>PowerPoint-presentatie</vt:lpstr>
      <vt:lpstr>PowerPoint-presentatie</vt:lpstr>
      <vt:lpstr>PowerPoint-presentatie</vt:lpstr>
      <vt:lpstr>Keuzestijlen, hoe kies jij?</vt:lpstr>
      <vt:lpstr>Vervolgstappen</vt:lpstr>
      <vt:lpstr>PowerPoint-presentatie</vt:lpstr>
      <vt:lpstr>Activiteitenoverzicht</vt:lpstr>
      <vt:lpstr>PowerPoint-presentatie</vt:lpstr>
      <vt:lpstr>Profielkeuze traject</vt:lpstr>
      <vt:lpstr>Info gegevens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W.terHaar | Pax Christi College</dc:creator>
  <cp:lastModifiedBy>J.Leenders | Pax Christi College</cp:lastModifiedBy>
  <cp:revision>75</cp:revision>
  <dcterms:created xsi:type="dcterms:W3CDTF">2023-12-19T11:02:06Z</dcterms:created>
  <dcterms:modified xsi:type="dcterms:W3CDTF">2025-01-07T14:48:43Z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0x010100BD0205C4B5E12A45B880F31D67B15F6A</vt:lpwstr>
  </property>
  <property fmtid="{D5CDD505-2E9C-101B-9397-08002B2CF9AE}" pid="3" name="MediaServiceImageTags">
    <vt:lpwstr/>
  </property>
</Properties>
</file>