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31"/>
  </p:notesMasterIdLst>
  <p:sldIdLst>
    <p:sldId id="256" r:id="rId5"/>
    <p:sldId id="290" r:id="rId6"/>
    <p:sldId id="291" r:id="rId7"/>
    <p:sldId id="292" r:id="rId8"/>
    <p:sldId id="293" r:id="rId9"/>
    <p:sldId id="294" r:id="rId10"/>
    <p:sldId id="295" r:id="rId11"/>
    <p:sldId id="297" r:id="rId12"/>
    <p:sldId id="298" r:id="rId13"/>
    <p:sldId id="299" r:id="rId14"/>
    <p:sldId id="300" r:id="rId15"/>
    <p:sldId id="303" r:id="rId16"/>
    <p:sldId id="301" r:id="rId17"/>
    <p:sldId id="317" r:id="rId18"/>
    <p:sldId id="309" r:id="rId19"/>
    <p:sldId id="310" r:id="rId20"/>
    <p:sldId id="327" r:id="rId21"/>
    <p:sldId id="311" r:id="rId22"/>
    <p:sldId id="319" r:id="rId23"/>
    <p:sldId id="312" r:id="rId24"/>
    <p:sldId id="322" r:id="rId25"/>
    <p:sldId id="323" r:id="rId26"/>
    <p:sldId id="324" r:id="rId27"/>
    <p:sldId id="325" r:id="rId28"/>
    <p:sldId id="326" r:id="rId29"/>
    <p:sldId id="269" r:id="rId30"/>
  </p:sldIdLst>
  <p:sldSz cx="12192000" cy="6858000"/>
  <p:notesSz cx="6669088" cy="9753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BA2DF-3679-4B1E-91A8-AAF16DDA087D}" v="2" dt="2025-04-04T08:27:26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.Heesakkers | Pax Christi College" userId="a6d44b6e-b2b3-4b90-8dd8-91502da90bd9" providerId="ADAL" clId="{3D0BA2DF-3679-4B1E-91A8-AAF16DDA087D}"/>
    <pc:docChg chg="custSel addSld delSld modSld">
      <pc:chgData name="T.Heesakkers | Pax Christi College" userId="a6d44b6e-b2b3-4b90-8dd8-91502da90bd9" providerId="ADAL" clId="{3D0BA2DF-3679-4B1E-91A8-AAF16DDA087D}" dt="2025-04-04T08:28:18.748" v="82" actId="20577"/>
      <pc:docMkLst>
        <pc:docMk/>
      </pc:docMkLst>
      <pc:sldChg chg="modSp mod">
        <pc:chgData name="T.Heesakkers | Pax Christi College" userId="a6d44b6e-b2b3-4b90-8dd8-91502da90bd9" providerId="ADAL" clId="{3D0BA2DF-3679-4B1E-91A8-AAF16DDA087D}" dt="2025-04-04T08:28:18.748" v="82" actId="20577"/>
        <pc:sldMkLst>
          <pc:docMk/>
          <pc:sldMk cId="2659882099" sldId="303"/>
        </pc:sldMkLst>
        <pc:spChg chg="mod">
          <ac:chgData name="T.Heesakkers | Pax Christi College" userId="a6d44b6e-b2b3-4b90-8dd8-91502da90bd9" providerId="ADAL" clId="{3D0BA2DF-3679-4B1E-91A8-AAF16DDA087D}" dt="2025-04-04T08:28:18.748" v="82" actId="20577"/>
          <ac:spMkLst>
            <pc:docMk/>
            <pc:sldMk cId="2659882099" sldId="303"/>
            <ac:spMk id="3" creationId="{9C7CD1CC-F37E-48A7-A80B-CF398B9BAA5F}"/>
          </ac:spMkLst>
        </pc:spChg>
        <pc:picChg chg="mod">
          <ac:chgData name="T.Heesakkers | Pax Christi College" userId="a6d44b6e-b2b3-4b90-8dd8-91502da90bd9" providerId="ADAL" clId="{3D0BA2DF-3679-4B1E-91A8-AAF16DDA087D}" dt="2025-04-04T08:27:10.277" v="0" actId="14826"/>
          <ac:picMkLst>
            <pc:docMk/>
            <pc:sldMk cId="2659882099" sldId="303"/>
            <ac:picMk id="7170" creationId="{C032B85F-7D0B-CBD2-ACEF-6256B610FBE6}"/>
          </ac:picMkLst>
        </pc:picChg>
      </pc:sldChg>
      <pc:sldChg chg="del">
        <pc:chgData name="T.Heesakkers | Pax Christi College" userId="a6d44b6e-b2b3-4b90-8dd8-91502da90bd9" providerId="ADAL" clId="{3D0BA2DF-3679-4B1E-91A8-AAF16DDA087D}" dt="2025-04-04T08:27:22.560" v="1" actId="47"/>
        <pc:sldMkLst>
          <pc:docMk/>
          <pc:sldMk cId="4102479844" sldId="318"/>
        </pc:sldMkLst>
      </pc:sldChg>
      <pc:sldChg chg="modSp add mod setBg">
        <pc:chgData name="T.Heesakkers | Pax Christi College" userId="a6d44b6e-b2b3-4b90-8dd8-91502da90bd9" providerId="ADAL" clId="{3D0BA2DF-3679-4B1E-91A8-AAF16DDA087D}" dt="2025-04-04T08:27:50.686" v="78" actId="313"/>
        <pc:sldMkLst>
          <pc:docMk/>
          <pc:sldMk cId="2641695259" sldId="327"/>
        </pc:sldMkLst>
        <pc:spChg chg="mod">
          <ac:chgData name="T.Heesakkers | Pax Christi College" userId="a6d44b6e-b2b3-4b90-8dd8-91502da90bd9" providerId="ADAL" clId="{3D0BA2DF-3679-4B1E-91A8-AAF16DDA087D}" dt="2025-04-04T08:27:50.686" v="78" actId="313"/>
          <ac:spMkLst>
            <pc:docMk/>
            <pc:sldMk cId="2641695259" sldId="327"/>
            <ac:spMk id="3" creationId="{7530DE31-145D-BE2C-D505-E7C9C47003BC}"/>
          </ac:spMkLst>
        </pc:spChg>
      </pc:sldChg>
    </pc:docChg>
  </pc:docChgLst>
  <pc:docChgLst>
    <pc:chgData name="T.Heesakkers | Pax Christi College" userId="a6d44b6e-b2b3-4b90-8dd8-91502da90bd9" providerId="ADAL" clId="{53A86AED-F284-4FBE-A10B-90EAFE93CF51}"/>
    <pc:docChg chg="undo custSel delSld modSld">
      <pc:chgData name="T.Heesakkers | Pax Christi College" userId="a6d44b6e-b2b3-4b90-8dd8-91502da90bd9" providerId="ADAL" clId="{53A86AED-F284-4FBE-A10B-90EAFE93CF51}" dt="2025-02-25T14:06:24.034" v="165" actId="962"/>
      <pc:docMkLst>
        <pc:docMk/>
      </pc:docMkLst>
      <pc:sldChg chg="addSp delSp modSp mod">
        <pc:chgData name="T.Heesakkers | Pax Christi College" userId="a6d44b6e-b2b3-4b90-8dd8-91502da90bd9" providerId="ADAL" clId="{53A86AED-F284-4FBE-A10B-90EAFE93CF51}" dt="2025-02-25T14:06:24.034" v="165" actId="962"/>
        <pc:sldMkLst>
          <pc:docMk/>
          <pc:sldMk cId="3390110255" sldId="256"/>
        </pc:sldMkLst>
        <pc:picChg chg="add mod">
          <ac:chgData name="T.Heesakkers | Pax Christi College" userId="a6d44b6e-b2b3-4b90-8dd8-91502da90bd9" providerId="ADAL" clId="{53A86AED-F284-4FBE-A10B-90EAFE93CF51}" dt="2025-02-25T14:06:24.034" v="165" actId="962"/>
          <ac:picMkLst>
            <pc:docMk/>
            <pc:sldMk cId="3390110255" sldId="256"/>
            <ac:picMk id="6" creationId="{490A102B-B145-52C2-1F46-E0E8821F5FD1}"/>
          </ac:picMkLst>
        </pc:picChg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1317805201" sldId="266"/>
        </pc:sldMkLst>
      </pc:sldChg>
      <pc:sldChg chg="modSp mod">
        <pc:chgData name="T.Heesakkers | Pax Christi College" userId="a6d44b6e-b2b3-4b90-8dd8-91502da90bd9" providerId="ADAL" clId="{53A86AED-F284-4FBE-A10B-90EAFE93CF51}" dt="2025-02-25T14:05:49.222" v="160" actId="20577"/>
        <pc:sldMkLst>
          <pc:docMk/>
          <pc:sldMk cId="56365350" sldId="269"/>
        </pc:sldMkLst>
        <pc:spChg chg="mod">
          <ac:chgData name="T.Heesakkers | Pax Christi College" userId="a6d44b6e-b2b3-4b90-8dd8-91502da90bd9" providerId="ADAL" clId="{53A86AED-F284-4FBE-A10B-90EAFE93CF51}" dt="2025-02-25T14:05:49.222" v="160" actId="20577"/>
          <ac:spMkLst>
            <pc:docMk/>
            <pc:sldMk cId="56365350" sldId="269"/>
            <ac:spMk id="2" creationId="{29152278-EB96-4C97-B281-24B87D30DC63}"/>
          </ac:spMkLst>
        </pc:spChg>
      </pc:sldChg>
      <pc:sldChg chg="del">
        <pc:chgData name="T.Heesakkers | Pax Christi College" userId="a6d44b6e-b2b3-4b90-8dd8-91502da90bd9" providerId="ADAL" clId="{53A86AED-F284-4FBE-A10B-90EAFE93CF51}" dt="2025-02-25T14:05:35.136" v="112" actId="47"/>
        <pc:sldMkLst>
          <pc:docMk/>
          <pc:sldMk cId="493713567" sldId="270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324806017" sldId="275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3223687839" sldId="276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319675297" sldId="278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592804583" sldId="285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3986446326" sldId="286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3167369280" sldId="287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2595344497" sldId="288"/>
        </pc:sldMkLst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714508712" sldId="289"/>
        </pc:sldMkLst>
      </pc:sldChg>
      <pc:sldChg chg="addSp delSp modSp mod">
        <pc:chgData name="T.Heesakkers | Pax Christi College" userId="a6d44b6e-b2b3-4b90-8dd8-91502da90bd9" providerId="ADAL" clId="{53A86AED-F284-4FBE-A10B-90EAFE93CF51}" dt="2025-02-25T13:59:14.634" v="7"/>
        <pc:sldMkLst>
          <pc:docMk/>
          <pc:sldMk cId="3431206571" sldId="292"/>
        </pc:sldMkLst>
        <pc:spChg chg="mod">
          <ac:chgData name="T.Heesakkers | Pax Christi College" userId="a6d44b6e-b2b3-4b90-8dd8-91502da90bd9" providerId="ADAL" clId="{53A86AED-F284-4FBE-A10B-90EAFE93CF51}" dt="2025-02-25T13:59:14.634" v="7"/>
          <ac:spMkLst>
            <pc:docMk/>
            <pc:sldMk cId="3431206571" sldId="292"/>
            <ac:spMk id="3" creationId="{9C7CD1CC-F37E-48A7-A80B-CF398B9BAA5F}"/>
          </ac:spMkLst>
        </pc:spChg>
        <pc:picChg chg="add mod">
          <ac:chgData name="T.Heesakkers | Pax Christi College" userId="a6d44b6e-b2b3-4b90-8dd8-91502da90bd9" providerId="ADAL" clId="{53A86AED-F284-4FBE-A10B-90EAFE93CF51}" dt="2025-02-25T13:59:01.411" v="6" actId="14100"/>
          <ac:picMkLst>
            <pc:docMk/>
            <pc:sldMk cId="3431206571" sldId="292"/>
            <ac:picMk id="8" creationId="{26DBFB13-C67C-CFAC-3B01-B7FFAC2B63BB}"/>
          </ac:picMkLst>
        </pc:picChg>
      </pc:sldChg>
      <pc:sldChg chg="addSp delSp modSp mod">
        <pc:chgData name="T.Heesakkers | Pax Christi College" userId="a6d44b6e-b2b3-4b90-8dd8-91502da90bd9" providerId="ADAL" clId="{53A86AED-F284-4FBE-A10B-90EAFE93CF51}" dt="2025-02-25T14:01:23.101" v="98" actId="14100"/>
        <pc:sldMkLst>
          <pc:docMk/>
          <pc:sldMk cId="625446902" sldId="293"/>
        </pc:sldMkLst>
        <pc:spChg chg="mod">
          <ac:chgData name="T.Heesakkers | Pax Christi College" userId="a6d44b6e-b2b3-4b90-8dd8-91502da90bd9" providerId="ADAL" clId="{53A86AED-F284-4FBE-A10B-90EAFE93CF51}" dt="2025-02-25T14:01:23.101" v="98" actId="14100"/>
          <ac:spMkLst>
            <pc:docMk/>
            <pc:sldMk cId="625446902" sldId="293"/>
            <ac:spMk id="3" creationId="{9C7CD1CC-F37E-48A7-A80B-CF398B9BAA5F}"/>
          </ac:spMkLst>
        </pc:spChg>
        <pc:picChg chg="add mod">
          <ac:chgData name="T.Heesakkers | Pax Christi College" userId="a6d44b6e-b2b3-4b90-8dd8-91502da90bd9" providerId="ADAL" clId="{53A86AED-F284-4FBE-A10B-90EAFE93CF51}" dt="2025-02-25T14:01:14.814" v="96" actId="1076"/>
          <ac:picMkLst>
            <pc:docMk/>
            <pc:sldMk cId="625446902" sldId="293"/>
            <ac:picMk id="6" creationId="{F6B08888-D443-F973-4C51-40EFCB86BD93}"/>
          </ac:picMkLst>
        </pc:picChg>
      </pc:sldChg>
      <pc:sldChg chg="addSp delSp modSp mod">
        <pc:chgData name="T.Heesakkers | Pax Christi College" userId="a6d44b6e-b2b3-4b90-8dd8-91502da90bd9" providerId="ADAL" clId="{53A86AED-F284-4FBE-A10B-90EAFE93CF51}" dt="2025-02-25T14:03:51.896" v="107" actId="14100"/>
        <pc:sldMkLst>
          <pc:docMk/>
          <pc:sldMk cId="926038125" sldId="294"/>
        </pc:sldMkLst>
        <pc:picChg chg="add mod">
          <ac:chgData name="T.Heesakkers | Pax Christi College" userId="a6d44b6e-b2b3-4b90-8dd8-91502da90bd9" providerId="ADAL" clId="{53A86AED-F284-4FBE-A10B-90EAFE93CF51}" dt="2025-02-25T14:03:51.896" v="107" actId="14100"/>
          <ac:picMkLst>
            <pc:docMk/>
            <pc:sldMk cId="926038125" sldId="294"/>
            <ac:picMk id="8" creationId="{92277364-88AE-7AA0-2390-9688AFD4FD34}"/>
          </ac:picMkLst>
        </pc:picChg>
      </pc:sldChg>
      <pc:sldChg chg="addSp delSp modSp mod">
        <pc:chgData name="T.Heesakkers | Pax Christi College" userId="a6d44b6e-b2b3-4b90-8dd8-91502da90bd9" providerId="ADAL" clId="{53A86AED-F284-4FBE-A10B-90EAFE93CF51}" dt="2025-02-25T14:04:36.352" v="111" actId="1076"/>
        <pc:sldMkLst>
          <pc:docMk/>
          <pc:sldMk cId="1458312868" sldId="295"/>
        </pc:sldMkLst>
        <pc:picChg chg="add mod">
          <ac:chgData name="T.Heesakkers | Pax Christi College" userId="a6d44b6e-b2b3-4b90-8dd8-91502da90bd9" providerId="ADAL" clId="{53A86AED-F284-4FBE-A10B-90EAFE93CF51}" dt="2025-02-25T14:04:36.352" v="111" actId="1076"/>
          <ac:picMkLst>
            <pc:docMk/>
            <pc:sldMk cId="1458312868" sldId="295"/>
            <ac:picMk id="6" creationId="{CB585252-CBAD-06BE-4B04-63E54D2C3C3E}"/>
          </ac:picMkLst>
        </pc:picChg>
      </pc:sldChg>
      <pc:sldChg chg="del">
        <pc:chgData name="T.Heesakkers | Pax Christi College" userId="a6d44b6e-b2b3-4b90-8dd8-91502da90bd9" providerId="ADAL" clId="{53A86AED-F284-4FBE-A10B-90EAFE93CF51}" dt="2025-02-25T13:56:24.633" v="0" actId="47"/>
        <pc:sldMkLst>
          <pc:docMk/>
          <pc:sldMk cId="234304971" sldId="3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93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93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67B12-2A86-4FC0-A6DD-72D434FA2F43}" type="datetimeFigureOut">
              <a:rPr lang="nl-NL" smtClean="0"/>
              <a:t>4-4-2025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19200"/>
            <a:ext cx="5849938" cy="3290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750" y="4694087"/>
            <a:ext cx="5335588" cy="38409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264273"/>
            <a:ext cx="2889250" cy="4893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8250" y="9264273"/>
            <a:ext cx="2889250" cy="4893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A6218-0AC9-4F24-9D8B-FEB6A50CB17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2704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Zorg ervoor dat de leerlingen hun laptop open klappen maar hem nog niet aanzetten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A6218-0AC9-4F24-9D8B-FEB6A50CB17B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559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39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1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83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846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17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15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29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6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601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9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812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130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462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4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672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11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8589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88509-4B4E-468D-8DC7-454C47D340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8788" y="2062162"/>
            <a:ext cx="8791575" cy="2387600"/>
          </a:xfrm>
        </p:spPr>
        <p:txBody>
          <a:bodyPr/>
          <a:lstStyle/>
          <a:p>
            <a:r>
              <a:rPr lang="en-US" dirty="0" err="1"/>
              <a:t>Starthulp</a:t>
            </a:r>
            <a:r>
              <a:rPr lang="en-US" dirty="0"/>
              <a:t> Laptop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C03491D-23D2-4B99-966D-624AA56430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0061322-8E26-B794-6BD0-95457C806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797317" y="-571646"/>
            <a:ext cx="4036991" cy="403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ue and purple logo&#10;&#10;AI-generated content may be incorrect.">
            <a:extLst>
              <a:ext uri="{FF2B5EF4-FFF2-40B4-BE49-F238E27FC236}">
                <a16:creationId xmlns:a16="http://schemas.microsoft.com/office/drawing/2014/main" id="{490A102B-B145-52C2-1F46-E0E8821F5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216" y="557646"/>
            <a:ext cx="3683839" cy="177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1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WiFi</a:t>
            </a:r>
            <a:r>
              <a:rPr lang="en-US" sz="3200" dirty="0"/>
              <a:t>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Klik</a:t>
            </a:r>
            <a:r>
              <a:rPr lang="en-US" sz="2000" dirty="0"/>
              <a:t> op het </a:t>
            </a:r>
            <a:r>
              <a:rPr lang="en-US" sz="2000" dirty="0" err="1"/>
              <a:t>wereldbolletje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E773CBA-236C-CCF4-DC4E-BFA8122D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07" y="2598186"/>
            <a:ext cx="3305636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7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WiFi</a:t>
            </a:r>
            <a:r>
              <a:rPr lang="en-US" sz="3200" dirty="0"/>
              <a:t>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Klik</a:t>
            </a:r>
            <a:r>
              <a:rPr lang="en-US" sz="2000" dirty="0"/>
              <a:t> op het </a:t>
            </a:r>
            <a:r>
              <a:rPr lang="en-US" sz="2000" dirty="0" err="1"/>
              <a:t>pijltje</a:t>
            </a:r>
            <a:r>
              <a:rPr lang="en-US" sz="2000" dirty="0"/>
              <a:t> </a:t>
            </a:r>
            <a:r>
              <a:rPr lang="en-US" sz="2000" dirty="0" err="1"/>
              <a:t>langs</a:t>
            </a:r>
            <a:r>
              <a:rPr lang="en-US" sz="2000" dirty="0"/>
              <a:t> het </a:t>
            </a:r>
            <a:r>
              <a:rPr lang="en-US" sz="2000" dirty="0" err="1"/>
              <a:t>WiFi</a:t>
            </a:r>
            <a:r>
              <a:rPr lang="en-US" sz="2000" dirty="0"/>
              <a:t> </a:t>
            </a:r>
            <a:r>
              <a:rPr lang="en-US" sz="2000" dirty="0" err="1"/>
              <a:t>icoontje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82323CD-8B5D-76C4-4A30-33E6151523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23592" y="1666875"/>
          <a:ext cx="4828505" cy="4908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afbeelding" r:id="rId2" imgW="3467160" imgH="3524400" progId="Paint.Picture">
                  <p:embed/>
                </p:oleObj>
              </mc:Choice>
              <mc:Fallback>
                <p:oleObj name="Bitmapafbeelding" r:id="rId2" imgW="3467160" imgH="3524400" progId="Paint.Picture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82323CD-8B5D-76C4-4A30-33E6151523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23592" y="1666875"/>
                        <a:ext cx="4828505" cy="4908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775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WiFi</a:t>
            </a:r>
            <a:r>
              <a:rPr lang="en-US" sz="3200" dirty="0"/>
              <a:t>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Klik</a:t>
            </a:r>
            <a:r>
              <a:rPr lang="en-US" sz="2000" dirty="0"/>
              <a:t> op het </a:t>
            </a:r>
            <a:r>
              <a:rPr lang="en-US" sz="2000" dirty="0" err="1"/>
              <a:t>WiFi</a:t>
            </a:r>
            <a:r>
              <a:rPr lang="en-US" sz="2000" dirty="0"/>
              <a:t> network ‘</a:t>
            </a:r>
            <a:r>
              <a:rPr lang="en-US" sz="2000" dirty="0" err="1"/>
              <a:t>eduroam</a:t>
            </a:r>
            <a:r>
              <a:rPr lang="en-US" sz="2000" dirty="0"/>
              <a:t>’</a:t>
            </a:r>
          </a:p>
          <a:p>
            <a:r>
              <a:rPr lang="en-US" sz="2000" dirty="0" err="1"/>
              <a:t>Klik</a:t>
            </a:r>
            <a:r>
              <a:rPr lang="en-US" sz="2000" dirty="0"/>
              <a:t> op </a:t>
            </a:r>
            <a:r>
              <a:rPr lang="en-US" sz="2000" dirty="0" err="1"/>
              <a:t>Verbinding</a:t>
            </a:r>
            <a:r>
              <a:rPr lang="en-US" sz="2000" dirty="0"/>
              <a:t> </a:t>
            </a:r>
            <a:r>
              <a:rPr lang="en-US" sz="2000" dirty="0" err="1"/>
              <a:t>maken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DBFB13-C67C-CFAC-3B01-B7FFAC2B6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759" y="2142945"/>
            <a:ext cx="5269977" cy="20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20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WiFi</a:t>
            </a:r>
            <a:r>
              <a:rPr lang="en-US" sz="3200" dirty="0"/>
              <a:t>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026" y="2249487"/>
            <a:ext cx="579197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Voer</a:t>
            </a:r>
            <a:r>
              <a:rPr lang="en-US" sz="2000" dirty="0"/>
              <a:t> de </a:t>
            </a:r>
            <a:r>
              <a:rPr lang="en-US" sz="2000" dirty="0" err="1"/>
              <a:t>inloggegevens</a:t>
            </a:r>
            <a:r>
              <a:rPr lang="en-US" sz="2000" dirty="0"/>
              <a:t> van de </a:t>
            </a:r>
            <a:r>
              <a:rPr lang="en-US" sz="2000" dirty="0" err="1"/>
              <a:t>WiFi</a:t>
            </a:r>
            <a:r>
              <a:rPr lang="en-US" sz="2000" dirty="0"/>
              <a:t> in die op het </a:t>
            </a:r>
            <a:r>
              <a:rPr lang="en-US" sz="2000" dirty="0" err="1"/>
              <a:t>blaadje</a:t>
            </a:r>
            <a:r>
              <a:rPr lang="en-US" sz="2000" dirty="0"/>
              <a:t> </a:t>
            </a:r>
            <a:r>
              <a:rPr lang="en-US" sz="2000" dirty="0" err="1"/>
              <a:t>staan</a:t>
            </a:r>
            <a:r>
              <a:rPr lang="en-US" sz="2000" dirty="0"/>
              <a:t> </a:t>
            </a:r>
            <a:r>
              <a:rPr lang="en-US" sz="2000" dirty="0" err="1"/>
              <a:t>dat</a:t>
            </a:r>
            <a:r>
              <a:rPr lang="en-US" sz="2000" dirty="0"/>
              <a:t> je </a:t>
            </a:r>
            <a:r>
              <a:rPr lang="en-US" sz="2000" dirty="0" err="1"/>
              <a:t>gekregen</a:t>
            </a:r>
            <a:r>
              <a:rPr lang="en-US" sz="2000" dirty="0"/>
              <a:t> </a:t>
            </a:r>
            <a:r>
              <a:rPr lang="en-US" sz="2000" dirty="0" err="1"/>
              <a:t>hebt</a:t>
            </a:r>
            <a:endParaRPr lang="en-US" sz="2000" dirty="0"/>
          </a:p>
          <a:p>
            <a:r>
              <a:rPr lang="en-US" sz="2000" dirty="0" err="1"/>
              <a:t>Voor</a:t>
            </a:r>
            <a:r>
              <a:rPr lang="en-US" sz="2000" dirty="0"/>
              <a:t> </a:t>
            </a:r>
            <a:r>
              <a:rPr lang="en-US" sz="2000" dirty="0" err="1"/>
              <a:t>bij</a:t>
            </a:r>
            <a:r>
              <a:rPr lang="en-US" sz="2000" dirty="0"/>
              <a:t> </a:t>
            </a:r>
            <a:r>
              <a:rPr lang="en-US" sz="2000" dirty="0" err="1"/>
              <a:t>gebruikersnaam</a:t>
            </a:r>
            <a:r>
              <a:rPr lang="en-US" sz="2000" dirty="0"/>
              <a:t> in</a:t>
            </a:r>
            <a:br>
              <a:rPr lang="en-US" sz="2000" dirty="0"/>
            </a:br>
            <a:r>
              <a:rPr lang="en-US" sz="2000" dirty="0"/>
              <a:t>&lt;</a:t>
            </a:r>
            <a:r>
              <a:rPr lang="en-US" sz="2000" dirty="0" err="1"/>
              <a:t>jouwleerlingnummer</a:t>
            </a:r>
            <a:r>
              <a:rPr lang="en-US" sz="2000" dirty="0"/>
              <a:t>&gt;@leerling.paxchristicollege.nl</a:t>
            </a:r>
          </a:p>
          <a:p>
            <a:r>
              <a:rPr lang="en-US" sz="2000" dirty="0" err="1"/>
              <a:t>Voer</a:t>
            </a:r>
            <a:r>
              <a:rPr lang="en-US" sz="2000" dirty="0"/>
              <a:t> </a:t>
            </a:r>
            <a:r>
              <a:rPr lang="en-US" sz="2000" dirty="0" err="1"/>
              <a:t>bij</a:t>
            </a:r>
            <a:r>
              <a:rPr lang="en-US" sz="2000" dirty="0"/>
              <a:t> </a:t>
            </a:r>
            <a:r>
              <a:rPr lang="en-US" sz="2000" dirty="0" err="1"/>
              <a:t>wachtwoord</a:t>
            </a:r>
            <a:r>
              <a:rPr lang="en-US" sz="2000" dirty="0"/>
              <a:t> het </a:t>
            </a:r>
            <a:r>
              <a:rPr lang="en-US" sz="2000" dirty="0" err="1"/>
              <a:t>wachtwoord</a:t>
            </a:r>
            <a:r>
              <a:rPr lang="en-US" sz="2000" dirty="0"/>
              <a:t> in </a:t>
            </a:r>
            <a:r>
              <a:rPr lang="en-US" sz="2000" dirty="0" err="1"/>
              <a:t>dat</a:t>
            </a:r>
            <a:r>
              <a:rPr lang="en-US" sz="2000" dirty="0"/>
              <a:t> op het </a:t>
            </a:r>
            <a:r>
              <a:rPr lang="en-US" sz="2000" dirty="0" err="1"/>
              <a:t>blaadje</a:t>
            </a:r>
            <a:r>
              <a:rPr lang="en-US" sz="2000" dirty="0"/>
              <a:t> </a:t>
            </a:r>
            <a:r>
              <a:rPr lang="en-US" sz="2000" dirty="0" err="1"/>
              <a:t>staat</a:t>
            </a:r>
            <a:endParaRPr lang="en-US" sz="2000" dirty="0"/>
          </a:p>
          <a:p>
            <a:r>
              <a:rPr lang="en-US" sz="2000" dirty="0"/>
              <a:t>Druk op ‘OK’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B08888-D443-F973-4C51-40EFCB86B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43989"/>
            <a:ext cx="5791974" cy="438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WiFi</a:t>
            </a:r>
            <a:r>
              <a:rPr lang="en-US" sz="3200" dirty="0"/>
              <a:t>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/>
              <a:t>Druk op ‘</a:t>
            </a:r>
            <a:r>
              <a:rPr lang="en-US" sz="2000" dirty="0" err="1"/>
              <a:t>Verbinding</a:t>
            </a:r>
            <a:r>
              <a:rPr lang="en-US" sz="2000" dirty="0"/>
              <a:t> </a:t>
            </a:r>
            <a:r>
              <a:rPr lang="en-US" sz="2000" dirty="0" err="1"/>
              <a:t>maken</a:t>
            </a:r>
            <a:r>
              <a:rPr lang="en-US" sz="2000" dirty="0"/>
              <a:t>’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277364-88AE-7AA0-2390-9688AFD4F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816" y="1175259"/>
            <a:ext cx="6138465" cy="453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3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WiFi</a:t>
            </a:r>
            <a:r>
              <a:rPr lang="en-US" sz="3200" dirty="0"/>
              <a:t>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/>
              <a:t>Als de </a:t>
            </a:r>
            <a:r>
              <a:rPr lang="en-US" sz="2000" dirty="0" err="1"/>
              <a:t>inloggegevens</a:t>
            </a:r>
            <a:r>
              <a:rPr lang="en-US" sz="2000" dirty="0"/>
              <a:t> </a:t>
            </a:r>
            <a:r>
              <a:rPr lang="en-US" sz="2000" dirty="0" err="1"/>
              <a:t>juist</a:t>
            </a:r>
            <a:r>
              <a:rPr lang="en-US" sz="2000" dirty="0"/>
              <a:t> </a:t>
            </a:r>
            <a:r>
              <a:rPr lang="en-US" sz="2000" dirty="0" err="1"/>
              <a:t>zijn</a:t>
            </a:r>
            <a:r>
              <a:rPr lang="en-US" sz="2000" dirty="0"/>
              <a:t> ben je nu </a:t>
            </a:r>
            <a:r>
              <a:rPr lang="en-US" sz="2000" dirty="0" err="1"/>
              <a:t>verbonden</a:t>
            </a:r>
            <a:r>
              <a:rPr lang="en-US" sz="2000" dirty="0"/>
              <a:t> met de </a:t>
            </a:r>
            <a:r>
              <a:rPr lang="en-US" sz="2000" dirty="0" err="1"/>
              <a:t>WiFi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585252-CBAD-06BE-4B04-63E54D2C3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577" y="1848256"/>
            <a:ext cx="6784246" cy="202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Office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Klik</a:t>
            </a:r>
            <a:r>
              <a:rPr lang="en-US" sz="2000" dirty="0"/>
              <a:t> op start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klik</a:t>
            </a:r>
            <a:r>
              <a:rPr lang="en-US" sz="2000" dirty="0"/>
              <a:t> </a:t>
            </a:r>
            <a:r>
              <a:rPr lang="en-US" sz="2000" dirty="0" err="1"/>
              <a:t>vervolgens</a:t>
            </a:r>
            <a:r>
              <a:rPr lang="en-US" sz="2000" dirty="0"/>
              <a:t> op ‘Excel’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1B0588B-4F11-95A6-319D-5DA9D1C28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3366" y="1081814"/>
            <a:ext cx="6267322" cy="469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5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Office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Klik</a:t>
            </a:r>
            <a:r>
              <a:rPr lang="en-US" sz="2000" dirty="0"/>
              <a:t> op ‘</a:t>
            </a:r>
            <a:r>
              <a:rPr lang="en-US" sz="2000" dirty="0" err="1"/>
              <a:t>Aanmelden</a:t>
            </a:r>
            <a:r>
              <a:rPr lang="en-US" sz="2000" dirty="0"/>
              <a:t> of account </a:t>
            </a:r>
            <a:r>
              <a:rPr lang="en-US" sz="2000" dirty="0" err="1"/>
              <a:t>aanmaken</a:t>
            </a:r>
            <a:r>
              <a:rPr lang="en-US" sz="2000" dirty="0"/>
              <a:t>’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9523FAA-1A84-4310-D292-A9F882AB4D7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3057" y="1755323"/>
            <a:ext cx="6487529" cy="4166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3BDE06C5-96A6-A68F-D598-E4E8A4A83BCC}"/>
              </a:ext>
            </a:extLst>
          </p:cNvPr>
          <p:cNvSpPr/>
          <p:nvPr/>
        </p:nvSpPr>
        <p:spPr>
          <a:xfrm>
            <a:off x="4809577" y="4434840"/>
            <a:ext cx="1993559" cy="5943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027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Office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Voer</a:t>
            </a:r>
            <a:r>
              <a:rPr lang="en-US" sz="2000" dirty="0"/>
              <a:t> je e-</a:t>
            </a:r>
            <a:r>
              <a:rPr lang="en-US" sz="2000" dirty="0" err="1"/>
              <a:t>mailadres</a:t>
            </a:r>
            <a:r>
              <a:rPr lang="en-US" sz="2000" dirty="0"/>
              <a:t> van school in</a:t>
            </a:r>
            <a:r>
              <a:rPr lang="en-US" sz="2000"/>
              <a:t>. </a:t>
            </a:r>
            <a:endParaRPr lang="en-US" sz="2000" dirty="0"/>
          </a:p>
          <a:p>
            <a:r>
              <a:rPr lang="en-US" sz="2000" dirty="0" err="1"/>
              <a:t>Deze</a:t>
            </a:r>
            <a:r>
              <a:rPr lang="en-US" sz="2000" dirty="0"/>
              <a:t> </a:t>
            </a:r>
            <a:r>
              <a:rPr lang="en-US" sz="2000" dirty="0" err="1"/>
              <a:t>staat</a:t>
            </a:r>
            <a:r>
              <a:rPr lang="en-US" sz="2000" dirty="0"/>
              <a:t> op het </a:t>
            </a:r>
            <a:r>
              <a:rPr lang="en-US" sz="2000" dirty="0" err="1"/>
              <a:t>blaadje</a:t>
            </a:r>
            <a:r>
              <a:rPr lang="en-US" sz="2000" dirty="0"/>
              <a:t> </a:t>
            </a:r>
            <a:r>
              <a:rPr lang="en-US" sz="2000" dirty="0" err="1"/>
              <a:t>dat</a:t>
            </a:r>
            <a:r>
              <a:rPr lang="en-US" sz="2000" dirty="0"/>
              <a:t> je </a:t>
            </a:r>
            <a:r>
              <a:rPr lang="en-US" sz="2000" dirty="0" err="1"/>
              <a:t>gekregen</a:t>
            </a:r>
            <a:r>
              <a:rPr lang="en-US" sz="2000" dirty="0"/>
              <a:t> </a:t>
            </a:r>
            <a:r>
              <a:rPr lang="en-US" sz="2000" dirty="0" err="1"/>
              <a:t>hebt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3A2F1A-1E61-05CA-40F0-E3C5390DA3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1595" y="1516380"/>
            <a:ext cx="3784348" cy="4971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250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Office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Voer</a:t>
            </a:r>
            <a:r>
              <a:rPr lang="en-US" sz="2000" dirty="0"/>
              <a:t> het </a:t>
            </a:r>
            <a:r>
              <a:rPr lang="en-US" sz="2000" dirty="0" err="1"/>
              <a:t>wachtwoord</a:t>
            </a:r>
            <a:r>
              <a:rPr lang="en-US" sz="2000" dirty="0"/>
              <a:t> in </a:t>
            </a:r>
            <a:r>
              <a:rPr lang="en-US" sz="2000" dirty="0" err="1"/>
              <a:t>dat</a:t>
            </a:r>
            <a:r>
              <a:rPr lang="en-US" sz="2000" dirty="0"/>
              <a:t> </a:t>
            </a:r>
            <a:r>
              <a:rPr lang="en-US" sz="2000" dirty="0" err="1"/>
              <a:t>onder</a:t>
            </a:r>
            <a:r>
              <a:rPr lang="en-US" sz="2000" dirty="0"/>
              <a:t> het e-</a:t>
            </a:r>
            <a:r>
              <a:rPr lang="en-US" sz="2000" dirty="0" err="1"/>
              <a:t>mailadres</a:t>
            </a:r>
            <a:r>
              <a:rPr lang="en-US" sz="2000" dirty="0"/>
              <a:t> </a:t>
            </a:r>
            <a:r>
              <a:rPr lang="en-US" sz="2000" dirty="0" err="1"/>
              <a:t>staat</a:t>
            </a:r>
            <a:r>
              <a:rPr lang="en-US" sz="2000" dirty="0"/>
              <a:t> op het </a:t>
            </a:r>
            <a:r>
              <a:rPr lang="en-US" sz="2000" dirty="0" err="1"/>
              <a:t>blaadje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BC8E36A-6F29-5EFC-B879-A90D4629A2B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4112" y="1357803"/>
            <a:ext cx="3963374" cy="49994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466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Office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Haal het </a:t>
            </a:r>
            <a:r>
              <a:rPr lang="en-US" sz="2000" dirty="0" err="1"/>
              <a:t>vinkje</a:t>
            </a:r>
            <a:r>
              <a:rPr lang="en-US" sz="2000" dirty="0"/>
              <a:t> </a:t>
            </a:r>
            <a:r>
              <a:rPr lang="en-US" sz="2000" dirty="0" err="1"/>
              <a:t>weg</a:t>
            </a:r>
            <a:r>
              <a:rPr lang="en-US" sz="2000" dirty="0"/>
              <a:t> </a:t>
            </a:r>
            <a:r>
              <a:rPr lang="en-US" sz="2000" dirty="0" err="1"/>
              <a:t>bij</a:t>
            </a:r>
            <a:r>
              <a:rPr lang="en-US" sz="2000" dirty="0"/>
              <a:t> “</a:t>
            </a:r>
            <a:r>
              <a:rPr lang="en-US" sz="2000" dirty="0" err="1"/>
              <a:t>Mijn</a:t>
            </a:r>
            <a:r>
              <a:rPr lang="en-US" sz="2000" dirty="0"/>
              <a:t> </a:t>
            </a:r>
            <a:r>
              <a:rPr lang="en-US" sz="2000" dirty="0" err="1"/>
              <a:t>organisatie</a:t>
            </a:r>
            <a:r>
              <a:rPr lang="en-US" sz="2000" dirty="0"/>
              <a:t> </a:t>
            </a:r>
            <a:r>
              <a:rPr lang="en-US" sz="2000" dirty="0" err="1"/>
              <a:t>toestaan</a:t>
            </a:r>
            <a:r>
              <a:rPr lang="en-US" sz="2000" dirty="0"/>
              <a:t> </a:t>
            </a:r>
            <a:r>
              <a:rPr lang="en-US" sz="2000" dirty="0" err="1"/>
              <a:t>mijn</a:t>
            </a:r>
            <a:r>
              <a:rPr lang="en-US" sz="2000" dirty="0"/>
              <a:t> apparat </a:t>
            </a:r>
            <a:r>
              <a:rPr lang="en-US" sz="2000" dirty="0" err="1"/>
              <a:t>beheren</a:t>
            </a:r>
            <a:r>
              <a:rPr lang="en-US" sz="2000" dirty="0"/>
              <a:t>”</a:t>
            </a:r>
          </a:p>
          <a:p>
            <a:r>
              <a:rPr lang="en-US" sz="2000" dirty="0" err="1"/>
              <a:t>Klik</a:t>
            </a:r>
            <a:r>
              <a:rPr lang="en-US" sz="2000" dirty="0"/>
              <a:t> op ‘Nee, </a:t>
            </a:r>
            <a:r>
              <a:rPr lang="en-US" sz="2000" dirty="0" err="1"/>
              <a:t>alleen</a:t>
            </a:r>
            <a:r>
              <a:rPr lang="en-US" sz="2000" dirty="0"/>
              <a:t> </a:t>
            </a:r>
            <a:r>
              <a:rPr lang="en-US" sz="2000" dirty="0" err="1"/>
              <a:t>bij</a:t>
            </a:r>
            <a:r>
              <a:rPr lang="en-US" sz="2000" dirty="0"/>
              <a:t> </a:t>
            </a:r>
            <a:r>
              <a:rPr lang="en-US" sz="2000" dirty="0" err="1"/>
              <a:t>deze</a:t>
            </a:r>
            <a:r>
              <a:rPr lang="en-US" sz="2000" dirty="0"/>
              <a:t> app </a:t>
            </a:r>
            <a:r>
              <a:rPr lang="en-US" sz="2000" dirty="0" err="1"/>
              <a:t>aanmelden</a:t>
            </a:r>
            <a:r>
              <a:rPr lang="en-US" sz="2000"/>
              <a:t>’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032B85F-7D0B-CBD2-ACEF-6256B610F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575" b="2575"/>
          <a:stretch/>
        </p:blipFill>
        <p:spPr bwMode="auto">
          <a:xfrm>
            <a:off x="6096000" y="892997"/>
            <a:ext cx="5456279" cy="504705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8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3421645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Office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668164" cy="3965046"/>
          </a:xfrm>
        </p:spPr>
        <p:txBody>
          <a:bodyPr>
            <a:normAutofit/>
          </a:bodyPr>
          <a:lstStyle/>
          <a:p>
            <a:r>
              <a:rPr lang="en-US" sz="2000" dirty="0"/>
              <a:t>Om Office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kunnen</a:t>
            </a:r>
            <a:r>
              <a:rPr lang="en-US" sz="2000" dirty="0"/>
              <a:t> </a:t>
            </a:r>
            <a:r>
              <a:rPr lang="en-US" sz="2000" dirty="0" err="1"/>
              <a:t>gebruiken</a:t>
            </a:r>
            <a:r>
              <a:rPr lang="en-US" sz="2000" dirty="0"/>
              <a:t> </a:t>
            </a:r>
            <a:r>
              <a:rPr lang="en-US" sz="2000" dirty="0" err="1"/>
              <a:t>moet</a:t>
            </a:r>
            <a:r>
              <a:rPr lang="en-US" sz="2000" dirty="0"/>
              <a:t> je op ‘</a:t>
            </a:r>
            <a:r>
              <a:rPr lang="en-US" sz="2000" dirty="0" err="1"/>
              <a:t>Accepteren</a:t>
            </a:r>
            <a:r>
              <a:rPr lang="en-US" sz="2000" dirty="0"/>
              <a:t>’ </a:t>
            </a:r>
            <a:r>
              <a:rPr lang="en-US" sz="2000" dirty="0" err="1"/>
              <a:t>klikken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Als de </a:t>
            </a:r>
            <a:r>
              <a:rPr lang="en-US" sz="2000" dirty="0" err="1"/>
              <a:t>voorwaarden</a:t>
            </a:r>
            <a:r>
              <a:rPr lang="en-US" sz="2000" dirty="0"/>
              <a:t> </a:t>
            </a:r>
            <a:r>
              <a:rPr lang="en-US" sz="2000" dirty="0" err="1"/>
              <a:t>geaccepteerd</a:t>
            </a:r>
            <a:r>
              <a:rPr lang="en-US" sz="2000" dirty="0"/>
              <a:t> </a:t>
            </a:r>
            <a:r>
              <a:rPr lang="en-US" sz="2000" dirty="0" err="1"/>
              <a:t>zijn</a:t>
            </a:r>
            <a:r>
              <a:rPr lang="en-US" sz="2000" dirty="0"/>
              <a:t> is Office </a:t>
            </a:r>
            <a:r>
              <a:rPr lang="en-US" sz="2000" dirty="0" err="1"/>
              <a:t>geactiveerd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klaar</a:t>
            </a:r>
            <a:r>
              <a:rPr lang="en-US" sz="2000" dirty="0"/>
              <a:t> </a:t>
            </a:r>
            <a:r>
              <a:rPr lang="en-US" sz="2000" dirty="0" err="1"/>
              <a:t>voor</a:t>
            </a:r>
            <a:r>
              <a:rPr lang="en-US" sz="2000" dirty="0"/>
              <a:t> </a:t>
            </a:r>
            <a:r>
              <a:rPr lang="en-US" sz="2000" dirty="0" err="1"/>
              <a:t>gebruik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84AD4-3EA1-B2CD-6B39-163582B35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755140"/>
            <a:ext cx="5456279" cy="3301048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nl-NL" sz="3200" dirty="0"/>
              <a:t>OneDrive instellen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Nu </a:t>
            </a:r>
            <a:r>
              <a:rPr lang="en-US" sz="2000"/>
              <a:t>gaan</a:t>
            </a:r>
            <a:r>
              <a:rPr lang="en-US" sz="2000" dirty="0"/>
              <a:t> we </a:t>
            </a:r>
            <a:r>
              <a:rPr lang="en-US" sz="2000"/>
              <a:t>Onedrive</a:t>
            </a:r>
            <a:r>
              <a:rPr lang="en-US" sz="2000" dirty="0"/>
              <a:t> </a:t>
            </a:r>
            <a:r>
              <a:rPr lang="en-US" sz="2000"/>
              <a:t>instellen</a:t>
            </a:r>
            <a:endParaRPr lang="en-US" sz="2000" dirty="0"/>
          </a:p>
          <a:p>
            <a:r>
              <a:rPr lang="en-US" sz="2000"/>
              <a:t>Dit</a:t>
            </a:r>
            <a:r>
              <a:rPr lang="en-US" sz="2000" dirty="0"/>
              <a:t> </a:t>
            </a:r>
            <a:r>
              <a:rPr lang="en-US" sz="2000"/>
              <a:t>programma</a:t>
            </a:r>
            <a:r>
              <a:rPr lang="en-US" sz="2000" dirty="0"/>
              <a:t> </a:t>
            </a:r>
            <a:r>
              <a:rPr lang="en-US" sz="2000"/>
              <a:t>zorgt</a:t>
            </a:r>
            <a:r>
              <a:rPr lang="en-US" sz="2000" dirty="0"/>
              <a:t> </a:t>
            </a:r>
            <a:r>
              <a:rPr lang="en-US" sz="2000"/>
              <a:t>ervoor</a:t>
            </a:r>
            <a:r>
              <a:rPr lang="en-US" sz="2000" dirty="0"/>
              <a:t> </a:t>
            </a:r>
            <a:r>
              <a:rPr lang="en-US" sz="2000"/>
              <a:t>dat</a:t>
            </a:r>
            <a:r>
              <a:rPr lang="en-US" sz="2000" dirty="0"/>
              <a:t> je </a:t>
            </a:r>
            <a:r>
              <a:rPr lang="en-US" sz="2000"/>
              <a:t>je</a:t>
            </a:r>
            <a:r>
              <a:rPr lang="en-US" sz="2000" dirty="0"/>
              <a:t> </a:t>
            </a:r>
            <a:r>
              <a:rPr lang="en-US" sz="2000"/>
              <a:t>bestanden</a:t>
            </a:r>
            <a:r>
              <a:rPr lang="en-US" sz="2000" dirty="0"/>
              <a:t> </a:t>
            </a:r>
            <a:r>
              <a:rPr lang="en-US" sz="2000"/>
              <a:t>niet</a:t>
            </a:r>
            <a:r>
              <a:rPr lang="en-US" sz="2000" dirty="0"/>
              <a:t> zo maar </a:t>
            </a:r>
            <a:r>
              <a:rPr lang="en-US" sz="2000"/>
              <a:t>kwijtraakt</a:t>
            </a:r>
            <a:endParaRPr lang="en-US" sz="2000" dirty="0"/>
          </a:p>
          <a:p>
            <a:r>
              <a:rPr lang="en-US" sz="2000"/>
              <a:t>Mocht</a:t>
            </a:r>
            <a:r>
              <a:rPr lang="en-US" sz="2000" dirty="0"/>
              <a:t> je laptop </a:t>
            </a:r>
            <a:r>
              <a:rPr lang="en-US" sz="2000"/>
              <a:t>crashen</a:t>
            </a:r>
            <a:r>
              <a:rPr lang="en-US" sz="2000" dirty="0"/>
              <a:t> </a:t>
            </a:r>
            <a:r>
              <a:rPr lang="en-US" sz="2000"/>
              <a:t>heb</a:t>
            </a:r>
            <a:r>
              <a:rPr lang="en-US" sz="2000" dirty="0"/>
              <a:t> je </a:t>
            </a:r>
            <a:r>
              <a:rPr lang="en-US" sz="2000"/>
              <a:t>altijd</a:t>
            </a:r>
            <a:r>
              <a:rPr lang="en-US" sz="2000" dirty="0"/>
              <a:t> je </a:t>
            </a:r>
            <a:r>
              <a:rPr lang="en-US" sz="2000"/>
              <a:t>bestanden</a:t>
            </a:r>
            <a:r>
              <a:rPr lang="en-US" sz="2000" dirty="0"/>
              <a:t> in de cloud </a:t>
            </a:r>
            <a:r>
              <a:rPr lang="en-US" sz="2000"/>
              <a:t>staan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8194" name="Picture 2" descr="OneDrive: de werking en gebruik | Hulpstation">
            <a:extLst>
              <a:ext uri="{FF2B5EF4-FFF2-40B4-BE49-F238E27FC236}">
                <a16:creationId xmlns:a16="http://schemas.microsoft.com/office/drawing/2014/main" id="{52C16C5A-7E32-C54F-BEB4-7BAB3C69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595492"/>
            <a:ext cx="5456279" cy="3642066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19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nl-NL" sz="3200" dirty="0"/>
              <a:t>instellen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Druk op je windows </a:t>
            </a:r>
            <a:r>
              <a:rPr lang="en-US" sz="2000" dirty="0" err="1"/>
              <a:t>toets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type dan ‘</a:t>
            </a:r>
            <a:r>
              <a:rPr lang="en-US" sz="2000" dirty="0" err="1"/>
              <a:t>Onedrive</a:t>
            </a:r>
            <a:r>
              <a:rPr lang="en-US" sz="2000" dirty="0"/>
              <a:t>’</a:t>
            </a:r>
          </a:p>
          <a:p>
            <a:endParaRPr lang="en-US" sz="2000" dirty="0"/>
          </a:p>
          <a:p>
            <a:r>
              <a:rPr lang="en-US" sz="2000" dirty="0"/>
              <a:t>Als de ‘</a:t>
            </a:r>
            <a:r>
              <a:rPr lang="en-US" sz="2000" dirty="0" err="1"/>
              <a:t>Onedrive</a:t>
            </a:r>
            <a:r>
              <a:rPr lang="en-US" sz="2000" dirty="0"/>
              <a:t>’ </a:t>
            </a:r>
            <a:r>
              <a:rPr lang="en-US" sz="2000" dirty="0" err="1"/>
              <a:t>optie</a:t>
            </a:r>
            <a:r>
              <a:rPr lang="en-US" sz="2000" dirty="0"/>
              <a:t> er </a:t>
            </a:r>
            <a:r>
              <a:rPr lang="en-US" sz="2000" dirty="0" err="1"/>
              <a:t>staat</a:t>
            </a:r>
            <a:r>
              <a:rPr lang="en-US" sz="2000" dirty="0"/>
              <a:t> </a:t>
            </a:r>
            <a:r>
              <a:rPr lang="en-US" sz="2000" dirty="0" err="1"/>
              <a:t>kun</a:t>
            </a:r>
            <a:r>
              <a:rPr lang="en-US" sz="2000" dirty="0"/>
              <a:t> je op enter </a:t>
            </a:r>
            <a:r>
              <a:rPr lang="en-US" sz="2000" dirty="0" err="1"/>
              <a:t>drukken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E4E943-BE67-385B-388D-76567531A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077146"/>
            <a:ext cx="5456279" cy="4678758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52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 dirty="0" err="1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Voer</a:t>
            </a:r>
            <a:r>
              <a:rPr lang="en-US" sz="2000" dirty="0"/>
              <a:t> </a:t>
            </a:r>
            <a:r>
              <a:rPr lang="en-US" sz="2000" dirty="0" err="1"/>
              <a:t>hier</a:t>
            </a:r>
            <a:r>
              <a:rPr lang="en-US" sz="2000" dirty="0"/>
              <a:t> je </a:t>
            </a:r>
            <a:r>
              <a:rPr lang="nl-NL" sz="2000" dirty="0"/>
              <a:t>emailadres in en druk op ‘Aanmelden’</a:t>
            </a:r>
            <a:r>
              <a:rPr lang="en-US" sz="2000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D13EB2-7967-C668-71DF-FD678A046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851052"/>
            <a:ext cx="5456279" cy="513094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FE7AC-A3F8-BB1D-1610-19C59FAC9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AB1A89-1ECE-A0AC-D76C-A5E996C49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Office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0DE31-145D-BE2C-D505-E7C9C4700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Haal het </a:t>
            </a:r>
            <a:r>
              <a:rPr lang="en-US" sz="2000" dirty="0" err="1"/>
              <a:t>vinkje</a:t>
            </a:r>
            <a:r>
              <a:rPr lang="en-US" sz="2000" dirty="0"/>
              <a:t> </a:t>
            </a:r>
            <a:r>
              <a:rPr lang="en-US" sz="2000" dirty="0" err="1"/>
              <a:t>weg</a:t>
            </a:r>
            <a:r>
              <a:rPr lang="en-US" sz="2000" dirty="0"/>
              <a:t> </a:t>
            </a:r>
            <a:r>
              <a:rPr lang="en-US" sz="2000" dirty="0" err="1"/>
              <a:t>bij</a:t>
            </a:r>
            <a:r>
              <a:rPr lang="en-US" sz="2000" dirty="0"/>
              <a:t> “</a:t>
            </a:r>
            <a:r>
              <a:rPr lang="en-US" sz="2000" dirty="0" err="1"/>
              <a:t>Mijn</a:t>
            </a:r>
            <a:r>
              <a:rPr lang="en-US" sz="2000" dirty="0"/>
              <a:t> </a:t>
            </a:r>
            <a:r>
              <a:rPr lang="en-US" sz="2000" dirty="0" err="1"/>
              <a:t>organisatie</a:t>
            </a:r>
            <a:r>
              <a:rPr lang="en-US" sz="2000" dirty="0"/>
              <a:t> </a:t>
            </a:r>
            <a:r>
              <a:rPr lang="en-US" sz="2000" dirty="0" err="1"/>
              <a:t>toestaan</a:t>
            </a:r>
            <a:r>
              <a:rPr lang="en-US" sz="2000" dirty="0"/>
              <a:t> </a:t>
            </a:r>
            <a:r>
              <a:rPr lang="en-US" sz="2000" dirty="0" err="1"/>
              <a:t>mijn</a:t>
            </a:r>
            <a:r>
              <a:rPr lang="en-US" sz="2000" dirty="0"/>
              <a:t> apparat </a:t>
            </a:r>
            <a:r>
              <a:rPr lang="en-US" sz="2000" dirty="0" err="1"/>
              <a:t>beheren</a:t>
            </a:r>
            <a:r>
              <a:rPr lang="en-US" sz="2000" dirty="0"/>
              <a:t>”</a:t>
            </a:r>
          </a:p>
          <a:p>
            <a:r>
              <a:rPr lang="en-US" sz="2000" dirty="0" err="1"/>
              <a:t>Klik</a:t>
            </a:r>
            <a:r>
              <a:rPr lang="en-US" sz="2000" dirty="0"/>
              <a:t> op ‘Nee, </a:t>
            </a:r>
            <a:r>
              <a:rPr lang="en-US" sz="2000" dirty="0" err="1"/>
              <a:t>alleen</a:t>
            </a:r>
            <a:r>
              <a:rPr lang="en-US" sz="2000" dirty="0"/>
              <a:t> </a:t>
            </a:r>
            <a:r>
              <a:rPr lang="en-US" sz="2000" dirty="0" err="1"/>
              <a:t>bij</a:t>
            </a:r>
            <a:r>
              <a:rPr lang="en-US" sz="2000" dirty="0"/>
              <a:t> </a:t>
            </a:r>
            <a:r>
              <a:rPr lang="en-US" sz="2000" dirty="0" err="1"/>
              <a:t>deze</a:t>
            </a:r>
            <a:r>
              <a:rPr lang="en-US" sz="2000" dirty="0"/>
              <a:t> app </a:t>
            </a:r>
            <a:r>
              <a:rPr lang="en-US" sz="2000" dirty="0" err="1"/>
              <a:t>aanmelden</a:t>
            </a:r>
            <a:r>
              <a:rPr lang="en-US" sz="2000" dirty="0"/>
              <a:t>’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14FCCB4-C62C-4A20-57CC-4B0DE38F7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2575" b="2575"/>
          <a:stretch/>
        </p:blipFill>
        <p:spPr bwMode="auto">
          <a:xfrm>
            <a:off x="6096000" y="892997"/>
            <a:ext cx="5456279" cy="504705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69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447" y="2249487"/>
            <a:ext cx="4452252" cy="386238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l-NL" sz="2000" dirty="0"/>
              <a:t>Voer nu je wachtwoord in wat op het blaadje staat die je hebt </a:t>
            </a:r>
            <a:r>
              <a:rPr lang="nl-NL" sz="2000"/>
              <a:t>gekregen.</a:t>
            </a:r>
            <a:endParaRPr lang="en-US" sz="2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550062E-1C94-1C48-E881-FF40AA2C44B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515783" y="618518"/>
            <a:ext cx="4616712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821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4CE39-9478-A968-F675-FC89EEA18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nl-NL" sz="3200"/>
              <a:t>Onedrive instellen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4762A8-427D-F65A-B0F1-6EA6D2875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nl-NL" sz="2000" dirty="0"/>
              <a:t>Er komt nu een venster die aangeeft waar je bestanden komen te staan</a:t>
            </a:r>
          </a:p>
          <a:p>
            <a:r>
              <a:rPr lang="nl-NL" sz="2000" dirty="0"/>
              <a:t>Klik op ‘Volgende’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6A22C6E-1CFA-53C0-4DF7-F203F88E7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865716"/>
            <a:ext cx="5456279" cy="510161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496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Zorg </a:t>
            </a:r>
            <a:r>
              <a:rPr lang="en-US" sz="2000" dirty="0" err="1"/>
              <a:t>ervoor</a:t>
            </a:r>
            <a:r>
              <a:rPr lang="en-US" sz="2000" dirty="0"/>
              <a:t> </a:t>
            </a:r>
            <a:r>
              <a:rPr lang="en-US" sz="2000" dirty="0" err="1"/>
              <a:t>dat</a:t>
            </a:r>
            <a:r>
              <a:rPr lang="en-US" sz="2000" dirty="0"/>
              <a:t> alle </a:t>
            </a:r>
            <a:r>
              <a:rPr lang="en-US" sz="2000" dirty="0" err="1"/>
              <a:t>opties</a:t>
            </a:r>
            <a:r>
              <a:rPr lang="en-US" sz="2000" dirty="0"/>
              <a:t> </a:t>
            </a:r>
            <a:r>
              <a:rPr lang="en-US" sz="2000" dirty="0" err="1"/>
              <a:t>zijn</a:t>
            </a:r>
            <a:r>
              <a:rPr lang="en-US" sz="2000" dirty="0"/>
              <a:t> </a:t>
            </a:r>
            <a:r>
              <a:rPr lang="en-US" sz="2000" dirty="0" err="1"/>
              <a:t>ingeschakeld</a:t>
            </a:r>
            <a:endParaRPr lang="en-US" sz="2000" dirty="0"/>
          </a:p>
          <a:p>
            <a:r>
              <a:rPr lang="en-US" sz="2000" dirty="0"/>
              <a:t>Start de Back-up door op ‘Back-up </a:t>
            </a:r>
            <a:r>
              <a:rPr lang="en-US" sz="2000" dirty="0" err="1"/>
              <a:t>starten</a:t>
            </a:r>
            <a:r>
              <a:rPr lang="en-US" sz="2000" dirty="0"/>
              <a:t>’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klikken</a:t>
            </a:r>
            <a:endParaRPr lang="en-US" sz="20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263AEDB-77C6-F03F-5635-F6295EA7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1966" y="794327"/>
            <a:ext cx="5510313" cy="519346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E54E4BE2-F82E-6A8D-DBBE-E904FF578662}"/>
              </a:ext>
            </a:extLst>
          </p:cNvPr>
          <p:cNvSpPr/>
          <p:nvPr/>
        </p:nvSpPr>
        <p:spPr>
          <a:xfrm>
            <a:off x="8936966" y="5529532"/>
            <a:ext cx="2467574" cy="41565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24AE9EC-0900-92D9-54CE-204D72D36B77}"/>
              </a:ext>
            </a:extLst>
          </p:cNvPr>
          <p:cNvSpPr/>
          <p:nvPr/>
        </p:nvSpPr>
        <p:spPr>
          <a:xfrm>
            <a:off x="10679502" y="1990726"/>
            <a:ext cx="508958" cy="14382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915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Nu </a:t>
            </a:r>
            <a:r>
              <a:rPr lang="en-US" sz="2000" dirty="0" err="1"/>
              <a:t>krijg</a:t>
            </a:r>
            <a:r>
              <a:rPr lang="en-US" sz="2000" dirty="0"/>
              <a:t> je </a:t>
            </a:r>
            <a:r>
              <a:rPr lang="en-US" sz="2000" dirty="0" err="1"/>
              <a:t>een</a:t>
            </a:r>
            <a:r>
              <a:rPr lang="en-US" sz="2000" dirty="0"/>
              <a:t> </a:t>
            </a:r>
            <a:r>
              <a:rPr lang="en-US" sz="2000" dirty="0" err="1"/>
              <a:t>instructie</a:t>
            </a:r>
            <a:r>
              <a:rPr lang="en-US" sz="2000" dirty="0"/>
              <a:t> hoe </a:t>
            </a:r>
            <a:r>
              <a:rPr lang="en-US" sz="2000" dirty="0" err="1"/>
              <a:t>Onedrive</a:t>
            </a:r>
            <a:r>
              <a:rPr lang="en-US" sz="2000" dirty="0"/>
              <a:t> </a:t>
            </a:r>
            <a:r>
              <a:rPr lang="en-US" sz="2000" dirty="0" err="1"/>
              <a:t>werkt</a:t>
            </a:r>
            <a:r>
              <a:rPr lang="en-US" sz="2000" dirty="0"/>
              <a:t>.</a:t>
            </a:r>
          </a:p>
          <a:p>
            <a:r>
              <a:rPr lang="en-US" sz="2000" dirty="0"/>
              <a:t>Als je </a:t>
            </a:r>
            <a:r>
              <a:rPr lang="en-US" sz="2000" dirty="0" err="1"/>
              <a:t>dit</a:t>
            </a:r>
            <a:r>
              <a:rPr lang="en-US" sz="2000" dirty="0"/>
              <a:t> </a:t>
            </a:r>
            <a:r>
              <a:rPr lang="en-US" sz="2000" dirty="0" err="1"/>
              <a:t>hebt</a:t>
            </a:r>
            <a:r>
              <a:rPr lang="en-US" sz="2000" dirty="0"/>
              <a:t> </a:t>
            </a:r>
            <a:r>
              <a:rPr lang="en-US" sz="2000" dirty="0" err="1"/>
              <a:t>doorgelezen</a:t>
            </a:r>
            <a:r>
              <a:rPr lang="en-US" sz="2000" dirty="0"/>
              <a:t> </a:t>
            </a:r>
            <a:r>
              <a:rPr lang="en-US" sz="2000" dirty="0" err="1"/>
              <a:t>klik</a:t>
            </a:r>
            <a:r>
              <a:rPr lang="en-US" sz="2000" dirty="0"/>
              <a:t> dan op ‘</a:t>
            </a:r>
            <a:r>
              <a:rPr lang="en-US" sz="2000" dirty="0" err="1"/>
              <a:t>Volgende</a:t>
            </a:r>
            <a:r>
              <a:rPr lang="en-US" sz="2000" dirty="0"/>
              <a:t>’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4F4EC78-488F-E9A7-FF79-33D9511AA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845255"/>
            <a:ext cx="5456279" cy="5142541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5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Nu </a:t>
            </a:r>
            <a:r>
              <a:rPr lang="en-US" sz="2000" dirty="0" err="1"/>
              <a:t>krijg</a:t>
            </a:r>
            <a:r>
              <a:rPr lang="en-US" sz="2000" dirty="0"/>
              <a:t> je </a:t>
            </a:r>
            <a:r>
              <a:rPr lang="en-US" sz="2000" dirty="0" err="1"/>
              <a:t>een</a:t>
            </a:r>
            <a:r>
              <a:rPr lang="en-US" sz="2000" dirty="0"/>
              <a:t> </a:t>
            </a:r>
            <a:r>
              <a:rPr lang="en-US" sz="2000" dirty="0" err="1"/>
              <a:t>instructie</a:t>
            </a:r>
            <a:r>
              <a:rPr lang="en-US" sz="2000" dirty="0"/>
              <a:t> hoe </a:t>
            </a:r>
            <a:r>
              <a:rPr lang="en-US" sz="2000" dirty="0" err="1"/>
              <a:t>Onedrive</a:t>
            </a:r>
            <a:r>
              <a:rPr lang="en-US" sz="2000" dirty="0"/>
              <a:t> </a:t>
            </a:r>
            <a:r>
              <a:rPr lang="en-US" sz="2000" dirty="0" err="1"/>
              <a:t>werkt</a:t>
            </a:r>
            <a:r>
              <a:rPr lang="en-US" sz="2000" dirty="0"/>
              <a:t>.</a:t>
            </a:r>
          </a:p>
          <a:p>
            <a:r>
              <a:rPr lang="en-US" sz="2000" dirty="0"/>
              <a:t>Als je </a:t>
            </a:r>
            <a:r>
              <a:rPr lang="en-US" sz="2000" dirty="0" err="1"/>
              <a:t>dit</a:t>
            </a:r>
            <a:r>
              <a:rPr lang="en-US" sz="2000" dirty="0"/>
              <a:t> </a:t>
            </a:r>
            <a:r>
              <a:rPr lang="en-US" sz="2000" dirty="0" err="1"/>
              <a:t>hebt</a:t>
            </a:r>
            <a:r>
              <a:rPr lang="en-US" sz="2000" dirty="0"/>
              <a:t> </a:t>
            </a:r>
            <a:r>
              <a:rPr lang="en-US" sz="2000" dirty="0" err="1"/>
              <a:t>doorgelezen</a:t>
            </a:r>
            <a:r>
              <a:rPr lang="en-US" sz="2000" dirty="0"/>
              <a:t> </a:t>
            </a:r>
            <a:r>
              <a:rPr lang="en-US" sz="2000" dirty="0" err="1"/>
              <a:t>klik</a:t>
            </a:r>
            <a:r>
              <a:rPr lang="en-US" sz="2000" dirty="0"/>
              <a:t> dan op ‘</a:t>
            </a:r>
            <a:r>
              <a:rPr lang="en-US" sz="2000" dirty="0" err="1"/>
              <a:t>Volgende</a:t>
            </a:r>
            <a:r>
              <a:rPr lang="en-US" sz="2000" dirty="0"/>
              <a:t>’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B1C3BAF-DBF8-8EC5-BA23-B6408DE99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845255"/>
            <a:ext cx="5456279" cy="5142541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01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Nu </a:t>
            </a:r>
            <a:r>
              <a:rPr lang="en-US" sz="2000" dirty="0" err="1"/>
              <a:t>krijg</a:t>
            </a:r>
            <a:r>
              <a:rPr lang="en-US" sz="2000" dirty="0"/>
              <a:t> je </a:t>
            </a:r>
            <a:r>
              <a:rPr lang="en-US" sz="2000" dirty="0" err="1"/>
              <a:t>een</a:t>
            </a:r>
            <a:r>
              <a:rPr lang="en-US" sz="2000" dirty="0"/>
              <a:t> </a:t>
            </a:r>
            <a:r>
              <a:rPr lang="en-US" sz="2000" dirty="0" err="1"/>
              <a:t>instructie</a:t>
            </a:r>
            <a:r>
              <a:rPr lang="en-US" sz="2000" dirty="0"/>
              <a:t> hoe </a:t>
            </a:r>
            <a:r>
              <a:rPr lang="en-US" sz="2000" dirty="0" err="1"/>
              <a:t>Onedrive</a:t>
            </a:r>
            <a:r>
              <a:rPr lang="en-US" sz="2000" dirty="0"/>
              <a:t> </a:t>
            </a:r>
            <a:r>
              <a:rPr lang="en-US" sz="2000" dirty="0" err="1"/>
              <a:t>werkt</a:t>
            </a:r>
            <a:r>
              <a:rPr lang="en-US" sz="2000" dirty="0"/>
              <a:t>.</a:t>
            </a:r>
          </a:p>
          <a:p>
            <a:r>
              <a:rPr lang="en-US" sz="2000" dirty="0"/>
              <a:t>Als je </a:t>
            </a:r>
            <a:r>
              <a:rPr lang="en-US" sz="2000" dirty="0" err="1"/>
              <a:t>dit</a:t>
            </a:r>
            <a:r>
              <a:rPr lang="en-US" sz="2000" dirty="0"/>
              <a:t> </a:t>
            </a:r>
            <a:r>
              <a:rPr lang="en-US" sz="2000" dirty="0" err="1"/>
              <a:t>hebt</a:t>
            </a:r>
            <a:r>
              <a:rPr lang="en-US" sz="2000" dirty="0"/>
              <a:t> </a:t>
            </a:r>
            <a:r>
              <a:rPr lang="en-US" sz="2000" dirty="0" err="1"/>
              <a:t>doorgelezen</a:t>
            </a:r>
            <a:r>
              <a:rPr lang="en-US" sz="2000" dirty="0"/>
              <a:t> </a:t>
            </a:r>
            <a:r>
              <a:rPr lang="en-US" sz="2000" dirty="0" err="1"/>
              <a:t>klik</a:t>
            </a:r>
            <a:r>
              <a:rPr lang="en-US" sz="2000" dirty="0"/>
              <a:t> dan op ‘</a:t>
            </a:r>
            <a:r>
              <a:rPr lang="en-US" sz="2000" dirty="0" err="1"/>
              <a:t>Volgende</a:t>
            </a:r>
            <a:r>
              <a:rPr lang="en-US" sz="2000" dirty="0"/>
              <a:t>’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BDB1756-3F6A-C42B-2699-1C8B8A9EC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865716"/>
            <a:ext cx="5456279" cy="510161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87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Hij</a:t>
            </a:r>
            <a:r>
              <a:rPr lang="en-US" sz="2000" dirty="0"/>
              <a:t> </a:t>
            </a:r>
            <a:r>
              <a:rPr lang="en-US" sz="2000" dirty="0" err="1"/>
              <a:t>vraagt</a:t>
            </a:r>
            <a:r>
              <a:rPr lang="en-US" sz="2000" dirty="0"/>
              <a:t> om de </a:t>
            </a:r>
            <a:r>
              <a:rPr lang="en-US" sz="2000" dirty="0" err="1"/>
              <a:t>mobiele</a:t>
            </a:r>
            <a:r>
              <a:rPr lang="en-US" sz="2000" dirty="0"/>
              <a:t> app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downloaden</a:t>
            </a:r>
            <a:r>
              <a:rPr lang="en-US" sz="2000" dirty="0"/>
              <a:t>. </a:t>
            </a:r>
            <a:r>
              <a:rPr lang="en-US" sz="2000" dirty="0" err="1"/>
              <a:t>Dit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op </a:t>
            </a:r>
            <a:r>
              <a:rPr lang="en-US" sz="2000" dirty="0" err="1"/>
              <a:t>een</a:t>
            </a:r>
            <a:r>
              <a:rPr lang="en-US" sz="2000" dirty="0"/>
              <a:t> </a:t>
            </a:r>
            <a:r>
              <a:rPr lang="en-US" sz="2000" dirty="0" err="1"/>
              <a:t>ander</a:t>
            </a:r>
            <a:r>
              <a:rPr lang="en-US" sz="2000" dirty="0"/>
              <a:t> moment </a:t>
            </a:r>
            <a:r>
              <a:rPr lang="en-US" sz="2000" dirty="0" err="1"/>
              <a:t>ook</a:t>
            </a:r>
            <a:r>
              <a:rPr lang="en-US" sz="2000" dirty="0"/>
              <a:t> </a:t>
            </a:r>
            <a:r>
              <a:rPr lang="en-US" sz="2000" dirty="0" err="1"/>
              <a:t>nog</a:t>
            </a:r>
            <a:r>
              <a:rPr lang="en-US" sz="2000" dirty="0"/>
              <a:t> </a:t>
            </a:r>
            <a:r>
              <a:rPr lang="en-US" sz="2000" dirty="0" err="1"/>
              <a:t>ingesteld</a:t>
            </a:r>
            <a:r>
              <a:rPr lang="en-US" sz="2000" dirty="0"/>
              <a:t> </a:t>
            </a:r>
            <a:r>
              <a:rPr lang="en-US" sz="2000" dirty="0" err="1"/>
              <a:t>worden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Klik</a:t>
            </a:r>
            <a:r>
              <a:rPr lang="en-US" sz="2000" dirty="0"/>
              <a:t> </a:t>
            </a:r>
            <a:r>
              <a:rPr lang="en-US" sz="2000" dirty="0" err="1"/>
              <a:t>voor</a:t>
            </a:r>
            <a:r>
              <a:rPr lang="en-US" sz="2000" dirty="0"/>
              <a:t> nu op ‘Later’</a:t>
            </a:r>
          </a:p>
        </p:txBody>
      </p:sp>
      <p:pic>
        <p:nvPicPr>
          <p:cNvPr id="8194" name="imageSelected0">
            <a:extLst>
              <a:ext uri="{FF2B5EF4-FFF2-40B4-BE49-F238E27FC236}">
                <a16:creationId xmlns:a16="http://schemas.microsoft.com/office/drawing/2014/main" id="{4F048974-BB55-2F68-8064-E83A38042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5054" y="883845"/>
            <a:ext cx="5456279" cy="511525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75D08804-5069-0571-491E-2C98AA9F5ED8}"/>
              </a:ext>
            </a:extLst>
          </p:cNvPr>
          <p:cNvSpPr/>
          <p:nvPr/>
        </p:nvSpPr>
        <p:spPr>
          <a:xfrm>
            <a:off x="10416619" y="5422900"/>
            <a:ext cx="914400" cy="3413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999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773F6-4A57-48B7-9683-87F3DED7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OneDrive </a:t>
            </a:r>
            <a:r>
              <a:rPr lang="en-US" sz="3200"/>
              <a:t>instellen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7CD1CC-F37E-48A7-A80B-CF398B9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 err="1"/>
              <a:t>Onedrive</a:t>
            </a:r>
            <a:r>
              <a:rPr lang="en-US" sz="2000" dirty="0"/>
              <a:t> is nu </a:t>
            </a:r>
            <a:r>
              <a:rPr lang="en-US" sz="2000" dirty="0" err="1"/>
              <a:t>succesvol</a:t>
            </a:r>
            <a:r>
              <a:rPr lang="en-US" sz="2000" dirty="0"/>
              <a:t> </a:t>
            </a:r>
            <a:r>
              <a:rPr lang="en-US" sz="2000" dirty="0" err="1"/>
              <a:t>geinstalleerd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Klik</a:t>
            </a:r>
            <a:r>
              <a:rPr lang="en-US" sz="2000" dirty="0"/>
              <a:t> nu op ‘</a:t>
            </a:r>
            <a:r>
              <a:rPr lang="en-US" sz="2000" dirty="0" err="1"/>
              <a:t>Mijn</a:t>
            </a:r>
            <a:r>
              <a:rPr lang="en-US" sz="2000" dirty="0"/>
              <a:t> OneDrive-map </a:t>
            </a:r>
            <a:r>
              <a:rPr lang="en-US" sz="2000" dirty="0" err="1"/>
              <a:t>openen</a:t>
            </a:r>
            <a:r>
              <a:rPr lang="en-US" sz="2000" dirty="0"/>
              <a:t>’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9611F64-8EBE-ED6C-8055-F380A7E47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831613"/>
            <a:ext cx="5456279" cy="5169824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74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152278-EB96-4C97-B281-24B87D30D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351" y="2689715"/>
            <a:ext cx="7627257" cy="1478570"/>
          </a:xfrm>
        </p:spPr>
        <p:txBody>
          <a:bodyPr/>
          <a:lstStyle/>
          <a:p>
            <a:pPr algn="ctr"/>
            <a:r>
              <a:rPr lang="en-US" dirty="0"/>
              <a:t>Heel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succes</a:t>
            </a:r>
            <a:r>
              <a:rPr lang="en-US" dirty="0"/>
              <a:t> </a:t>
            </a:r>
            <a:r>
              <a:rPr lang="en-US" dirty="0" err="1"/>
              <a:t>aankomend</a:t>
            </a:r>
            <a:r>
              <a:rPr lang="en-US" dirty="0"/>
              <a:t> </a:t>
            </a:r>
            <a:r>
              <a:rPr lang="en-US" dirty="0" err="1"/>
              <a:t>schooljaar</a:t>
            </a:r>
            <a:r>
              <a:rPr lang="en-US" dirty="0"/>
              <a:t>!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53F0073-87DC-4722-BC90-E0334C47F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712" y="3824287"/>
            <a:ext cx="9905999" cy="3541714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63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8903DF28C5754781F920130AFB05B7" ma:contentTypeVersion="3" ma:contentTypeDescription="Een nieuw document maken." ma:contentTypeScope="" ma:versionID="245e17b9ad35005c066c1e394428006b">
  <xsd:schema xmlns:xsd="http://www.w3.org/2001/XMLSchema" xmlns:xs="http://www.w3.org/2001/XMLSchema" xmlns:p="http://schemas.microsoft.com/office/2006/metadata/properties" xmlns:ns2="e0f27d52-3ddb-464a-a7f8-e010cd11144c" targetNamespace="http://schemas.microsoft.com/office/2006/metadata/properties" ma:root="true" ma:fieldsID="df3e00d228c6de69878d1a2e68634d39" ns2:_="">
    <xsd:import namespace="e0f27d52-3ddb-464a-a7f8-e010cd1114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f27d52-3ddb-464a-a7f8-e010cd1114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31A27F-CFF3-4976-9EB4-1F628FA3979B}">
  <ds:schemaRefs>
    <ds:schemaRef ds:uri="http://schemas.microsoft.com/office/2006/metadata/properties"/>
    <ds:schemaRef ds:uri="http://schemas.microsoft.com/office/infopath/2007/PartnerControls"/>
    <ds:schemaRef ds:uri="c2da55c6-cdde-47a4-9851-dbb6370b8665"/>
    <ds:schemaRef ds:uri="dba4953c-d710-4cf2-ba58-48e4d4efd004"/>
  </ds:schemaRefs>
</ds:datastoreItem>
</file>

<file path=customXml/itemProps2.xml><?xml version="1.0" encoding="utf-8"?>
<ds:datastoreItem xmlns:ds="http://schemas.openxmlformats.org/officeDocument/2006/customXml" ds:itemID="{FDD004DF-E24E-4A8F-868C-2EF445AD5B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9D95A6-C6F2-4068-A2C6-5B06495E7EF8}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6557</TotalTime>
  <Words>494</Words>
  <Application>Microsoft Office PowerPoint</Application>
  <PresentationFormat>Widescreen</PresentationFormat>
  <Paragraphs>110</Paragraphs>
  <Slides>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Arial</vt:lpstr>
      <vt:lpstr>Tw Cen MT</vt:lpstr>
      <vt:lpstr>Circuit</vt:lpstr>
      <vt:lpstr>Bitmapafbeelding</vt:lpstr>
      <vt:lpstr>Starthulp Laptop</vt:lpstr>
      <vt:lpstr>WiFi instellen</vt:lpstr>
      <vt:lpstr>WiFi instellen</vt:lpstr>
      <vt:lpstr>WiFi instellen</vt:lpstr>
      <vt:lpstr>WiFi instellen</vt:lpstr>
      <vt:lpstr>WiFi instellen</vt:lpstr>
      <vt:lpstr>WiFi instellen</vt:lpstr>
      <vt:lpstr>Office Instellen</vt:lpstr>
      <vt:lpstr>Office Instellen</vt:lpstr>
      <vt:lpstr>Office Instellen</vt:lpstr>
      <vt:lpstr>Office Instellen</vt:lpstr>
      <vt:lpstr>Office Instellen</vt:lpstr>
      <vt:lpstr>Office Instellen</vt:lpstr>
      <vt:lpstr>OneDrive instellen</vt:lpstr>
      <vt:lpstr>OneDrive instellen</vt:lpstr>
      <vt:lpstr>OneDrive instellen</vt:lpstr>
      <vt:lpstr>Office Instellen</vt:lpstr>
      <vt:lpstr>OneDrive instellen</vt:lpstr>
      <vt:lpstr>Onedrive instellen</vt:lpstr>
      <vt:lpstr>OneDrive instellen</vt:lpstr>
      <vt:lpstr>OneDrive instellen</vt:lpstr>
      <vt:lpstr>OneDrive instellen</vt:lpstr>
      <vt:lpstr>OneDrive instellen</vt:lpstr>
      <vt:lpstr>OneDrive instellen</vt:lpstr>
      <vt:lpstr>OneDrive instellen</vt:lpstr>
      <vt:lpstr>Heel veel succes aankomend schooljaar!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Aan de slag met je nieuwe laptop!</dc:title>
  <dc:creator>Tom Heesakkers</dc:creator>
  <cp:lastModifiedBy>T.Heesakkers | Pax Christi College</cp:lastModifiedBy>
  <cp:revision>5</cp:revision>
  <cp:lastPrinted>2024-07-02T09:01:08Z</cp:lastPrinted>
  <dcterms:created xsi:type="dcterms:W3CDTF">2020-08-24T11:56:44Z</dcterms:created>
  <dcterms:modified xsi:type="dcterms:W3CDTF">2025-04-04T08:28:20Z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0x010100AC8903DF28C5754781F920130AFB05B7</vt:lpwstr>
  </property>
  <property fmtid="{D5CDD505-2E9C-101B-9397-08002B2CF9AE}" pid="3" name="MediaServiceImageTags">
    <vt:lpwstr/>
  </property>
</Properties>
</file>